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32.xml" ContentType="application/vnd.openxmlformats-officedocument.presentationml.slideLayout+xml"/>
  <Override PartName="/ppt/slideLayouts/slideLayout5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diagrams/quickStyle5.xml" ContentType="application/vnd.openxmlformats-officedocument.drawingml.diagramStyle+xml"/>
  <Override PartName="/ppt/theme/theme1.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ommentAuthors.xml" ContentType="application/vnd.openxmlformats-officedocument.presentationml.commentAuthors+xml"/>
  <Override PartName="/ppt/diagrams/drawing2.xml" ContentType="application/vnd.ms-office.drawingml.diagramDrawing+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charts/chart1.xml" ContentType="application/vnd.openxmlformats-officedocument.drawingml.chart+xml"/>
  <Override PartName="/ppt/diagrams/drawing3.xml" ContentType="application/vnd.ms-office.drawingml.diagramDrawing+xml"/>
  <Override PartName="/ppt/charts/colors1.xml" ContentType="application/vnd.ms-office.chartcolorstyle+xml"/>
  <Override PartName="/ppt/charts/style1.xml" ContentType="application/vnd.ms-office.chart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3.xml" ContentType="application/vnd.ms-office.chartstyle+xml"/>
  <Override PartName="/ppt/charts/chart3.xml" ContentType="application/vnd.openxmlformats-officedocument.drawingml.chart+xml"/>
  <Override PartName="/ppt/charts/chart4.xml" ContentType="application/vnd.openxmlformats-officedocument.drawingml.chart+xml"/>
  <Override PartName="/ppt/charts/colors4.xml" ContentType="application/vnd.ms-office.chartcolorstyle+xml"/>
  <Override PartName="/ppt/charts/colors3.xml" ContentType="application/vnd.ms-office.chartcolorstyle+xml"/>
  <Override PartName="/ppt/charts/style4.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965" r:id="rId3"/>
    <p:sldMasterId id="2147483989" r:id="rId4"/>
    <p:sldMasterId id="2147485611" r:id="rId5"/>
  </p:sldMasterIdLst>
  <p:notesMasterIdLst>
    <p:notesMasterId r:id="rId30"/>
  </p:notesMasterIdLst>
  <p:sldIdLst>
    <p:sldId id="404" r:id="rId6"/>
    <p:sldId id="456" r:id="rId7"/>
    <p:sldId id="457" r:id="rId8"/>
    <p:sldId id="455" r:id="rId9"/>
    <p:sldId id="458" r:id="rId10"/>
    <p:sldId id="460" r:id="rId11"/>
    <p:sldId id="461" r:id="rId12"/>
    <p:sldId id="462" r:id="rId13"/>
    <p:sldId id="465" r:id="rId14"/>
    <p:sldId id="486" r:id="rId15"/>
    <p:sldId id="473" r:id="rId16"/>
    <p:sldId id="474" r:id="rId17"/>
    <p:sldId id="475" r:id="rId18"/>
    <p:sldId id="500" r:id="rId19"/>
    <p:sldId id="480" r:id="rId20"/>
    <p:sldId id="497" r:id="rId21"/>
    <p:sldId id="481" r:id="rId22"/>
    <p:sldId id="482" r:id="rId23"/>
    <p:sldId id="494" r:id="rId24"/>
    <p:sldId id="496" r:id="rId25"/>
    <p:sldId id="501" r:id="rId26"/>
    <p:sldId id="498" r:id="rId27"/>
    <p:sldId id="499" r:id="rId28"/>
    <p:sldId id="484" r:id="rId29"/>
  </p:sldIdLst>
  <p:sldSz cx="10688638" cy="7562850"/>
  <p:notesSz cx="6797675" cy="9926638"/>
  <p:defaultTextStyle>
    <a:defPPr>
      <a:defRPr lang="en-US"/>
    </a:defPPr>
    <a:lvl1pPr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519113" indent="-61913"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1039813" indent="-125413"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562100" indent="-190500"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2082800" indent="-254000"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marie Cornelius" initials="E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00"/>
    <a:srgbClr val="FF6600"/>
    <a:srgbClr val="D255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9" autoAdjust="0"/>
    <p:restoredTop sz="96625" autoAdjust="0"/>
  </p:normalViewPr>
  <p:slideViewPr>
    <p:cSldViewPr snapToObjects="1">
      <p:cViewPr varScale="1">
        <p:scale>
          <a:sx n="53" d="100"/>
          <a:sy n="53" d="100"/>
        </p:scale>
        <p:origin x="966" y="84"/>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4.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hurar.NRCS\Documents\All%20documents\Presentations\Portfolio%20Committee\2017\workings\Annual%20Report%20presentation%20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thurar.NRCS\Documents\All%20documents\Presentations\Portfolio%20Committee\2017\Annual%20Report%20presentation%20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thurar.NRCS\Documents\All%20documents\Presentations\Portfolio%20Committee\2017\Annual%20Report%20presentation%20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thurar.NRCS\Documents\All%20documents\Presentations\Portfolio%20Committee\2017\workings\Annual%20Report%20presentation%202016.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dirty="0"/>
              <a:t>Surplus</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'6 year review'!$A$7</c:f>
              <c:strCache>
                <c:ptCount val="1"/>
                <c:pt idx="0">
                  <c:v>Total Income</c:v>
                </c:pt>
              </c:strCache>
            </c:strRef>
          </c:tx>
          <c:spPr>
            <a:solidFill>
              <a:schemeClr val="accent1"/>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review'!$B$7:$I$7</c:f>
              <c:numCache>
                <c:formatCode>_(* #,##0_);_(* \(#,##0\);_(* "-"??_);_(@_)</c:formatCode>
                <c:ptCount val="8"/>
                <c:pt idx="0">
                  <c:v>158051199</c:v>
                </c:pt>
                <c:pt idx="1">
                  <c:v>182861789</c:v>
                </c:pt>
                <c:pt idx="2">
                  <c:v>201570554</c:v>
                </c:pt>
                <c:pt idx="3">
                  <c:v>261738942</c:v>
                </c:pt>
                <c:pt idx="4">
                  <c:v>290842252</c:v>
                </c:pt>
                <c:pt idx="5">
                  <c:v>330925710</c:v>
                </c:pt>
                <c:pt idx="6">
                  <c:v>309926876</c:v>
                </c:pt>
                <c:pt idx="7">
                  <c:v>336401362</c:v>
                </c:pt>
              </c:numCache>
            </c:numRef>
          </c:val>
          <c:extLst>
            <c:ext xmlns:c16="http://schemas.microsoft.com/office/drawing/2014/chart" uri="{C3380CC4-5D6E-409C-BE32-E72D297353CC}">
              <c16:uniqueId val="{00000000-B82E-43C7-B82D-5234D99CA276}"/>
            </c:ext>
          </c:extLst>
        </c:ser>
        <c:ser>
          <c:idx val="1"/>
          <c:order val="1"/>
          <c:tx>
            <c:strRef>
              <c:f>'6 year review'!$A$10</c:f>
              <c:strCache>
                <c:ptCount val="1"/>
                <c:pt idx="0">
                  <c:v>Total Expenditure</c:v>
                </c:pt>
              </c:strCache>
            </c:strRef>
          </c:tx>
          <c:spPr>
            <a:solidFill>
              <a:schemeClr val="accent2"/>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review'!$B$10:$I$10</c:f>
              <c:numCache>
                <c:formatCode>_(* #,##0_);_(* \(#,##0\);_(* "-"??_);_(@_)</c:formatCode>
                <c:ptCount val="8"/>
                <c:pt idx="0">
                  <c:v>151389882</c:v>
                </c:pt>
                <c:pt idx="1">
                  <c:v>157224803</c:v>
                </c:pt>
                <c:pt idx="2">
                  <c:v>185352277</c:v>
                </c:pt>
                <c:pt idx="3">
                  <c:v>224105507</c:v>
                </c:pt>
                <c:pt idx="4">
                  <c:v>245959399</c:v>
                </c:pt>
                <c:pt idx="5">
                  <c:v>278513588</c:v>
                </c:pt>
                <c:pt idx="6">
                  <c:v>308310807</c:v>
                </c:pt>
                <c:pt idx="7">
                  <c:v>374446952</c:v>
                </c:pt>
              </c:numCache>
            </c:numRef>
          </c:val>
          <c:extLst>
            <c:ext xmlns:c16="http://schemas.microsoft.com/office/drawing/2014/chart" uri="{C3380CC4-5D6E-409C-BE32-E72D297353CC}">
              <c16:uniqueId val="{00000001-B82E-43C7-B82D-5234D99CA276}"/>
            </c:ext>
          </c:extLst>
        </c:ser>
        <c:ser>
          <c:idx val="2"/>
          <c:order val="2"/>
          <c:tx>
            <c:strRef>
              <c:f>'6 year review'!$A$11</c:f>
              <c:strCache>
                <c:ptCount val="1"/>
                <c:pt idx="0">
                  <c:v>Surplus</c:v>
                </c:pt>
              </c:strCache>
            </c:strRef>
          </c:tx>
          <c:spPr>
            <a:solidFill>
              <a:schemeClr val="accent3"/>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review'!$B$11:$I$11</c:f>
              <c:numCache>
                <c:formatCode>_(* #,##0_);_(* \(#,##0\);_(* "-"??_);_(@_)</c:formatCode>
                <c:ptCount val="8"/>
                <c:pt idx="0">
                  <c:v>6661317</c:v>
                </c:pt>
                <c:pt idx="1">
                  <c:v>25636986</c:v>
                </c:pt>
                <c:pt idx="2">
                  <c:v>16218277</c:v>
                </c:pt>
                <c:pt idx="3">
                  <c:v>37633435</c:v>
                </c:pt>
                <c:pt idx="4">
                  <c:v>44882853</c:v>
                </c:pt>
                <c:pt idx="5">
                  <c:v>52412122</c:v>
                </c:pt>
                <c:pt idx="6">
                  <c:v>1616069</c:v>
                </c:pt>
                <c:pt idx="7">
                  <c:v>-38045590</c:v>
                </c:pt>
              </c:numCache>
            </c:numRef>
          </c:val>
          <c:extLst>
            <c:ext xmlns:c16="http://schemas.microsoft.com/office/drawing/2014/chart" uri="{C3380CC4-5D6E-409C-BE32-E72D297353CC}">
              <c16:uniqueId val="{00000002-B82E-43C7-B82D-5234D99CA276}"/>
            </c:ext>
          </c:extLst>
        </c:ser>
        <c:dLbls>
          <c:showLegendKey val="0"/>
          <c:showVal val="0"/>
          <c:showCatName val="0"/>
          <c:showSerName val="0"/>
          <c:showPercent val="0"/>
          <c:showBubbleSize val="0"/>
        </c:dLbls>
        <c:gapWidth val="150"/>
        <c:shape val="box"/>
        <c:axId val="75869184"/>
        <c:axId val="75870976"/>
        <c:axId val="0"/>
      </c:bar3DChart>
      <c:catAx>
        <c:axId val="7586918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5870976"/>
        <c:crosses val="autoZero"/>
        <c:auto val="1"/>
        <c:lblAlgn val="ctr"/>
        <c:lblOffset val="100"/>
        <c:noMultiLvlLbl val="0"/>
      </c:catAx>
      <c:valAx>
        <c:axId val="75870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dirty="0"/>
                  <a:t>Rands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5869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1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dirty="0"/>
              <a:t>Surplus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'6 year review'!$A$7</c:f>
              <c:strCache>
                <c:ptCount val="1"/>
                <c:pt idx="0">
                  <c:v>Total Income</c:v>
                </c:pt>
              </c:strCache>
            </c:strRef>
          </c:tx>
          <c:spPr>
            <a:solidFill>
              <a:schemeClr val="accent1"/>
            </a:solidFill>
            <a:ln>
              <a:noFill/>
            </a:ln>
            <a:effectLst/>
            <a:sp3d/>
          </c:spPr>
          <c:invertIfNegative val="0"/>
          <c:cat>
            <c:strRef>
              <c:f>'6 year review'!$B$2:$H$2</c:f>
              <c:strCache>
                <c:ptCount val="7"/>
                <c:pt idx="0">
                  <c:v>2010</c:v>
                </c:pt>
                <c:pt idx="1">
                  <c:v>2011</c:v>
                </c:pt>
                <c:pt idx="2">
                  <c:v>2012</c:v>
                </c:pt>
                <c:pt idx="3">
                  <c:v>2013</c:v>
                </c:pt>
                <c:pt idx="4">
                  <c:v>2014</c:v>
                </c:pt>
                <c:pt idx="5">
                  <c:v>2015 </c:v>
                </c:pt>
                <c:pt idx="6">
                  <c:v>2016 </c:v>
                </c:pt>
              </c:strCache>
            </c:strRef>
          </c:cat>
          <c:val>
            <c:numRef>
              <c:f>'6 year review'!$B$7:$H$7</c:f>
              <c:numCache>
                <c:formatCode>_(* #,##0_);_(* \(#,##0\);_(* "-"??_);_(@_)</c:formatCode>
                <c:ptCount val="7"/>
                <c:pt idx="0">
                  <c:v>158051199</c:v>
                </c:pt>
                <c:pt idx="1">
                  <c:v>182861789</c:v>
                </c:pt>
                <c:pt idx="2">
                  <c:v>201570554</c:v>
                </c:pt>
                <c:pt idx="3">
                  <c:v>261738942</c:v>
                </c:pt>
                <c:pt idx="4">
                  <c:v>290842252</c:v>
                </c:pt>
                <c:pt idx="5">
                  <c:v>330925710</c:v>
                </c:pt>
                <c:pt idx="6">
                  <c:v>309926876</c:v>
                </c:pt>
              </c:numCache>
            </c:numRef>
          </c:val>
          <c:extLst>
            <c:ext xmlns:c16="http://schemas.microsoft.com/office/drawing/2014/chart" uri="{C3380CC4-5D6E-409C-BE32-E72D297353CC}">
              <c16:uniqueId val="{00000000-BBF4-4F7E-ABB0-FD0646F6A4D4}"/>
            </c:ext>
          </c:extLst>
        </c:ser>
        <c:ser>
          <c:idx val="1"/>
          <c:order val="1"/>
          <c:tx>
            <c:strRef>
              <c:f>'6 year review'!$A$10</c:f>
              <c:strCache>
                <c:ptCount val="1"/>
                <c:pt idx="0">
                  <c:v>Total Expenditure</c:v>
                </c:pt>
              </c:strCache>
            </c:strRef>
          </c:tx>
          <c:spPr>
            <a:solidFill>
              <a:schemeClr val="accent2"/>
            </a:solidFill>
            <a:ln>
              <a:noFill/>
            </a:ln>
            <a:effectLst/>
            <a:sp3d/>
          </c:spPr>
          <c:invertIfNegative val="0"/>
          <c:cat>
            <c:strRef>
              <c:f>'6 year review'!$B$2:$H$2</c:f>
              <c:strCache>
                <c:ptCount val="7"/>
                <c:pt idx="0">
                  <c:v>2010</c:v>
                </c:pt>
                <c:pt idx="1">
                  <c:v>2011</c:v>
                </c:pt>
                <c:pt idx="2">
                  <c:v>2012</c:v>
                </c:pt>
                <c:pt idx="3">
                  <c:v>2013</c:v>
                </c:pt>
                <c:pt idx="4">
                  <c:v>2014</c:v>
                </c:pt>
                <c:pt idx="5">
                  <c:v>2015 </c:v>
                </c:pt>
                <c:pt idx="6">
                  <c:v>2016 </c:v>
                </c:pt>
              </c:strCache>
            </c:strRef>
          </c:cat>
          <c:val>
            <c:numRef>
              <c:f>'6 year review'!$B$10:$H$10</c:f>
              <c:numCache>
                <c:formatCode>_(* #,##0_);_(* \(#,##0\);_(* "-"??_);_(@_)</c:formatCode>
                <c:ptCount val="7"/>
                <c:pt idx="0">
                  <c:v>151389882</c:v>
                </c:pt>
                <c:pt idx="1">
                  <c:v>157224803</c:v>
                </c:pt>
                <c:pt idx="2">
                  <c:v>185352277</c:v>
                </c:pt>
                <c:pt idx="3">
                  <c:v>224105507</c:v>
                </c:pt>
                <c:pt idx="4">
                  <c:v>245959399</c:v>
                </c:pt>
                <c:pt idx="5">
                  <c:v>278513588</c:v>
                </c:pt>
                <c:pt idx="6">
                  <c:v>308310807</c:v>
                </c:pt>
              </c:numCache>
            </c:numRef>
          </c:val>
          <c:extLst>
            <c:ext xmlns:c16="http://schemas.microsoft.com/office/drawing/2014/chart" uri="{C3380CC4-5D6E-409C-BE32-E72D297353CC}">
              <c16:uniqueId val="{00000001-BBF4-4F7E-ABB0-FD0646F6A4D4}"/>
            </c:ext>
          </c:extLst>
        </c:ser>
        <c:ser>
          <c:idx val="2"/>
          <c:order val="2"/>
          <c:tx>
            <c:strRef>
              <c:f>'6 year review'!$A$11</c:f>
              <c:strCache>
                <c:ptCount val="1"/>
                <c:pt idx="0">
                  <c:v>Surplus</c:v>
                </c:pt>
              </c:strCache>
            </c:strRef>
          </c:tx>
          <c:spPr>
            <a:solidFill>
              <a:schemeClr val="accent3"/>
            </a:solidFill>
            <a:ln>
              <a:noFill/>
            </a:ln>
            <a:effectLst/>
            <a:sp3d/>
          </c:spPr>
          <c:invertIfNegative val="0"/>
          <c:cat>
            <c:strRef>
              <c:f>'6 year review'!$B$2:$H$2</c:f>
              <c:strCache>
                <c:ptCount val="7"/>
                <c:pt idx="0">
                  <c:v>2010</c:v>
                </c:pt>
                <c:pt idx="1">
                  <c:v>2011</c:v>
                </c:pt>
                <c:pt idx="2">
                  <c:v>2012</c:v>
                </c:pt>
                <c:pt idx="3">
                  <c:v>2013</c:v>
                </c:pt>
                <c:pt idx="4">
                  <c:v>2014</c:v>
                </c:pt>
                <c:pt idx="5">
                  <c:v>2015 </c:v>
                </c:pt>
                <c:pt idx="6">
                  <c:v>2016 </c:v>
                </c:pt>
              </c:strCache>
            </c:strRef>
          </c:cat>
          <c:val>
            <c:numRef>
              <c:f>'6 year review'!$B$11:$H$11</c:f>
              <c:numCache>
                <c:formatCode>_(* #,##0_);_(* \(#,##0\);_(* "-"??_);_(@_)</c:formatCode>
                <c:ptCount val="7"/>
                <c:pt idx="0">
                  <c:v>6661317</c:v>
                </c:pt>
                <c:pt idx="1">
                  <c:v>25636986</c:v>
                </c:pt>
                <c:pt idx="2">
                  <c:v>16218277</c:v>
                </c:pt>
                <c:pt idx="3">
                  <c:v>37633435</c:v>
                </c:pt>
                <c:pt idx="4">
                  <c:v>44882853</c:v>
                </c:pt>
                <c:pt idx="5">
                  <c:v>52412122</c:v>
                </c:pt>
                <c:pt idx="6">
                  <c:v>1616069</c:v>
                </c:pt>
              </c:numCache>
            </c:numRef>
          </c:val>
          <c:extLst>
            <c:ext xmlns:c16="http://schemas.microsoft.com/office/drawing/2014/chart" uri="{C3380CC4-5D6E-409C-BE32-E72D297353CC}">
              <c16:uniqueId val="{00000002-BBF4-4F7E-ABB0-FD0646F6A4D4}"/>
            </c:ext>
          </c:extLst>
        </c:ser>
        <c:dLbls>
          <c:showLegendKey val="0"/>
          <c:showVal val="0"/>
          <c:showCatName val="0"/>
          <c:showSerName val="0"/>
          <c:showPercent val="0"/>
          <c:showBubbleSize val="0"/>
        </c:dLbls>
        <c:gapWidth val="150"/>
        <c:shape val="box"/>
        <c:axId val="79870592"/>
        <c:axId val="79876480"/>
        <c:axId val="0"/>
      </c:bar3DChart>
      <c:catAx>
        <c:axId val="7987059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9876480"/>
        <c:crosses val="autoZero"/>
        <c:auto val="1"/>
        <c:lblAlgn val="ctr"/>
        <c:lblOffset val="100"/>
        <c:noMultiLvlLbl val="0"/>
      </c:catAx>
      <c:valAx>
        <c:axId val="79876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t>Rands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9870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r>
              <a:rPr lang="en-US" dirty="0"/>
              <a:t>2016 Revenue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'6 year review'!$H$2</c:f>
              <c:strCache>
                <c:ptCount val="1"/>
                <c:pt idx="0">
                  <c:v>2016 </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B02-4DFE-9CBB-9B7BDA08D615}"/>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B02-4DFE-9CBB-9B7BDA08D615}"/>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6B02-4DFE-9CBB-9B7BDA08D615}"/>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6B02-4DFE-9CBB-9B7BDA08D615}"/>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'6 year review'!$A$3:$A$6</c:f>
              <c:strCache>
                <c:ptCount val="4"/>
                <c:pt idx="0">
                  <c:v>Levies</c:v>
                </c:pt>
                <c:pt idx="1">
                  <c:v>Core funding</c:v>
                </c:pt>
                <c:pt idx="2">
                  <c:v>Services</c:v>
                </c:pt>
                <c:pt idx="3">
                  <c:v>Other Income</c:v>
                </c:pt>
              </c:strCache>
            </c:strRef>
          </c:cat>
          <c:val>
            <c:numRef>
              <c:f>'6 year review'!$H$3:$H$6</c:f>
              <c:numCache>
                <c:formatCode>_(* #,##0_);_(* \(#,##0\);_(* "-"??_);_(@_)</c:formatCode>
                <c:ptCount val="4"/>
                <c:pt idx="0">
                  <c:v>154590878</c:v>
                </c:pt>
                <c:pt idx="1">
                  <c:v>91732000</c:v>
                </c:pt>
                <c:pt idx="2">
                  <c:v>45223056</c:v>
                </c:pt>
                <c:pt idx="3">
                  <c:v>18380942</c:v>
                </c:pt>
              </c:numCache>
            </c:numRef>
          </c:val>
          <c:extLst>
            <c:ext xmlns:c16="http://schemas.microsoft.com/office/drawing/2014/chart" uri="{C3380CC4-5D6E-409C-BE32-E72D297353CC}">
              <c16:uniqueId val="{00000008-6B02-4DFE-9CBB-9B7BDA08D615}"/>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dirty="0"/>
              <a:t>Revenue</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'6 year review'!$A$3</c:f>
              <c:strCache>
                <c:ptCount val="1"/>
                <c:pt idx="0">
                  <c:v>Levies</c:v>
                </c:pt>
              </c:strCache>
            </c:strRef>
          </c:tx>
          <c:spPr>
            <a:solidFill>
              <a:schemeClr val="accent1"/>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review'!$B$3:$I$3</c:f>
              <c:numCache>
                <c:formatCode>_(* #,##0_);_(* \(#,##0\);_(* "-"??_);_(@_)</c:formatCode>
                <c:ptCount val="8"/>
                <c:pt idx="0">
                  <c:v>82531041</c:v>
                </c:pt>
                <c:pt idx="1">
                  <c:v>100490917</c:v>
                </c:pt>
                <c:pt idx="2">
                  <c:v>125384427</c:v>
                </c:pt>
                <c:pt idx="3">
                  <c:v>136576092</c:v>
                </c:pt>
                <c:pt idx="4">
                  <c:v>139236692</c:v>
                </c:pt>
                <c:pt idx="5">
                  <c:v>166436828</c:v>
                </c:pt>
                <c:pt idx="6">
                  <c:v>154590878</c:v>
                </c:pt>
                <c:pt idx="7">
                  <c:v>181178385</c:v>
                </c:pt>
              </c:numCache>
            </c:numRef>
          </c:val>
          <c:extLst>
            <c:ext xmlns:c16="http://schemas.microsoft.com/office/drawing/2014/chart" uri="{C3380CC4-5D6E-409C-BE32-E72D297353CC}">
              <c16:uniqueId val="{00000000-51DC-49C4-A258-4FD853D5FACE}"/>
            </c:ext>
          </c:extLst>
        </c:ser>
        <c:ser>
          <c:idx val="1"/>
          <c:order val="1"/>
          <c:tx>
            <c:strRef>
              <c:f>'6 year review'!$A$4</c:f>
              <c:strCache>
                <c:ptCount val="1"/>
                <c:pt idx="0">
                  <c:v>Core funding</c:v>
                </c:pt>
              </c:strCache>
            </c:strRef>
          </c:tx>
          <c:spPr>
            <a:solidFill>
              <a:schemeClr val="accent2"/>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review'!$B$4:$I$4</c:f>
              <c:numCache>
                <c:formatCode>_(* #,##0_);_(* \(#,##0\);_(* "-"??_);_(@_)</c:formatCode>
                <c:ptCount val="8"/>
                <c:pt idx="0">
                  <c:v>35933000</c:v>
                </c:pt>
                <c:pt idx="1">
                  <c:v>33042000</c:v>
                </c:pt>
                <c:pt idx="2">
                  <c:v>37173000</c:v>
                </c:pt>
                <c:pt idx="3">
                  <c:v>79684000</c:v>
                </c:pt>
                <c:pt idx="4">
                  <c:v>103000000</c:v>
                </c:pt>
                <c:pt idx="5">
                  <c:v>109734000</c:v>
                </c:pt>
                <c:pt idx="6">
                  <c:v>91732000</c:v>
                </c:pt>
                <c:pt idx="7">
                  <c:v>86418000</c:v>
                </c:pt>
              </c:numCache>
            </c:numRef>
          </c:val>
          <c:extLst>
            <c:ext xmlns:c16="http://schemas.microsoft.com/office/drawing/2014/chart" uri="{C3380CC4-5D6E-409C-BE32-E72D297353CC}">
              <c16:uniqueId val="{00000001-51DC-49C4-A258-4FD853D5FACE}"/>
            </c:ext>
          </c:extLst>
        </c:ser>
        <c:ser>
          <c:idx val="2"/>
          <c:order val="2"/>
          <c:tx>
            <c:strRef>
              <c:f>'6 year review'!$A$5</c:f>
              <c:strCache>
                <c:ptCount val="1"/>
                <c:pt idx="0">
                  <c:v>Services</c:v>
                </c:pt>
              </c:strCache>
            </c:strRef>
          </c:tx>
          <c:spPr>
            <a:solidFill>
              <a:schemeClr val="accent3"/>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review'!$B$5:$I$5</c:f>
              <c:numCache>
                <c:formatCode>_(* #,##0_);_(* \(#,##0\);_(* "-"??_);_(@_)</c:formatCode>
                <c:ptCount val="8"/>
                <c:pt idx="0">
                  <c:v>28752685</c:v>
                </c:pt>
                <c:pt idx="1">
                  <c:v>30073187</c:v>
                </c:pt>
                <c:pt idx="2">
                  <c:v>33731205</c:v>
                </c:pt>
                <c:pt idx="3">
                  <c:v>33380667</c:v>
                </c:pt>
                <c:pt idx="4">
                  <c:v>33511745</c:v>
                </c:pt>
                <c:pt idx="5">
                  <c:v>41329839</c:v>
                </c:pt>
                <c:pt idx="6">
                  <c:v>45223056</c:v>
                </c:pt>
                <c:pt idx="7">
                  <c:v>50204977</c:v>
                </c:pt>
              </c:numCache>
            </c:numRef>
          </c:val>
          <c:extLst>
            <c:ext xmlns:c16="http://schemas.microsoft.com/office/drawing/2014/chart" uri="{C3380CC4-5D6E-409C-BE32-E72D297353CC}">
              <c16:uniqueId val="{00000002-51DC-49C4-A258-4FD853D5FACE}"/>
            </c:ext>
          </c:extLst>
        </c:ser>
        <c:ser>
          <c:idx val="3"/>
          <c:order val="3"/>
          <c:tx>
            <c:strRef>
              <c:f>'6 year review'!$A$6</c:f>
              <c:strCache>
                <c:ptCount val="1"/>
                <c:pt idx="0">
                  <c:v>Other Income</c:v>
                </c:pt>
              </c:strCache>
            </c:strRef>
          </c:tx>
          <c:spPr>
            <a:solidFill>
              <a:schemeClr val="accent4"/>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review'!$B$6:$I$6</c:f>
              <c:numCache>
                <c:formatCode>_(* #,##0_);_(* \(#,##0\);_(* "-"??_);_(@_)</c:formatCode>
                <c:ptCount val="8"/>
                <c:pt idx="0">
                  <c:v>10834473</c:v>
                </c:pt>
                <c:pt idx="1">
                  <c:v>19255685</c:v>
                </c:pt>
                <c:pt idx="2">
                  <c:v>5281922</c:v>
                </c:pt>
                <c:pt idx="3">
                  <c:v>12098183</c:v>
                </c:pt>
                <c:pt idx="4">
                  <c:v>15093815</c:v>
                </c:pt>
                <c:pt idx="5">
                  <c:v>13425043</c:v>
                </c:pt>
                <c:pt idx="6">
                  <c:v>18380942</c:v>
                </c:pt>
                <c:pt idx="7">
                  <c:v>18600000</c:v>
                </c:pt>
              </c:numCache>
            </c:numRef>
          </c:val>
          <c:extLst>
            <c:ext xmlns:c16="http://schemas.microsoft.com/office/drawing/2014/chart" uri="{C3380CC4-5D6E-409C-BE32-E72D297353CC}">
              <c16:uniqueId val="{00000003-51DC-49C4-A258-4FD853D5FACE}"/>
            </c:ext>
          </c:extLst>
        </c:ser>
        <c:ser>
          <c:idx val="4"/>
          <c:order val="4"/>
          <c:tx>
            <c:strRef>
              <c:f>'6 year review'!$A$7</c:f>
              <c:strCache>
                <c:ptCount val="1"/>
                <c:pt idx="0">
                  <c:v>Total Income</c:v>
                </c:pt>
              </c:strCache>
            </c:strRef>
          </c:tx>
          <c:spPr>
            <a:solidFill>
              <a:schemeClr val="accent5"/>
            </a:solidFill>
            <a:ln>
              <a:noFill/>
            </a:ln>
            <a:effectLst/>
            <a:sp3d/>
          </c:spPr>
          <c:invertIfNegative val="0"/>
          <c:cat>
            <c:strRef>
              <c:f>'6 year review'!$B$2:$I$2</c:f>
              <c:strCache>
                <c:ptCount val="8"/>
                <c:pt idx="0">
                  <c:v>2010</c:v>
                </c:pt>
                <c:pt idx="1">
                  <c:v>2011</c:v>
                </c:pt>
                <c:pt idx="2">
                  <c:v>2012</c:v>
                </c:pt>
                <c:pt idx="3">
                  <c:v>2013</c:v>
                </c:pt>
                <c:pt idx="4">
                  <c:v>2014</c:v>
                </c:pt>
                <c:pt idx="5">
                  <c:v>2015 </c:v>
                </c:pt>
                <c:pt idx="6">
                  <c:v>2016 </c:v>
                </c:pt>
                <c:pt idx="7">
                  <c:v>2017 (B)</c:v>
                </c:pt>
              </c:strCache>
            </c:strRef>
          </c:cat>
          <c:val>
            <c:numRef>
              <c:f>'6 year review'!$B$7:$I$7</c:f>
              <c:numCache>
                <c:formatCode>_(* #,##0_);_(* \(#,##0\);_(* "-"??_);_(@_)</c:formatCode>
                <c:ptCount val="8"/>
                <c:pt idx="0">
                  <c:v>158051199</c:v>
                </c:pt>
                <c:pt idx="1">
                  <c:v>182861789</c:v>
                </c:pt>
                <c:pt idx="2">
                  <c:v>201570554</c:v>
                </c:pt>
                <c:pt idx="3">
                  <c:v>261738942</c:v>
                </c:pt>
                <c:pt idx="4">
                  <c:v>290842252</c:v>
                </c:pt>
                <c:pt idx="5">
                  <c:v>330925710</c:v>
                </c:pt>
                <c:pt idx="6">
                  <c:v>309926876</c:v>
                </c:pt>
                <c:pt idx="7">
                  <c:v>336401362</c:v>
                </c:pt>
              </c:numCache>
            </c:numRef>
          </c:val>
          <c:extLst>
            <c:ext xmlns:c16="http://schemas.microsoft.com/office/drawing/2014/chart" uri="{C3380CC4-5D6E-409C-BE32-E72D297353CC}">
              <c16:uniqueId val="{00000004-51DC-49C4-A258-4FD853D5FACE}"/>
            </c:ext>
          </c:extLst>
        </c:ser>
        <c:dLbls>
          <c:showLegendKey val="0"/>
          <c:showVal val="0"/>
          <c:showCatName val="0"/>
          <c:showSerName val="0"/>
          <c:showPercent val="0"/>
          <c:showBubbleSize val="0"/>
        </c:dLbls>
        <c:gapWidth val="150"/>
        <c:shape val="box"/>
        <c:axId val="81530240"/>
        <c:axId val="81536128"/>
        <c:axId val="0"/>
      </c:bar3DChart>
      <c:catAx>
        <c:axId val="8153024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536128"/>
        <c:crosses val="autoZero"/>
        <c:auto val="1"/>
        <c:lblAlgn val="ctr"/>
        <c:lblOffset val="100"/>
        <c:noMultiLvlLbl val="0"/>
      </c:catAx>
      <c:valAx>
        <c:axId val="81536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Rands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530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7D9C8-B87C-4727-9FCB-8C2A6F9536C2}" type="doc">
      <dgm:prSet loTypeId="urn:microsoft.com/office/officeart/2005/8/layout/cycle4" loCatId="relationship" qsTypeId="urn:microsoft.com/office/officeart/2005/8/quickstyle/simple3" qsCatId="simple" csTypeId="urn:microsoft.com/office/officeart/2005/8/colors/colorful1" csCatId="colorful" phldr="1"/>
      <dgm:spPr/>
      <dgm:t>
        <a:bodyPr/>
        <a:lstStyle/>
        <a:p>
          <a:endParaRPr lang="en-US"/>
        </a:p>
      </dgm:t>
    </dgm:pt>
    <dgm:pt modelId="{C6D367FB-FE0C-43AC-AF37-236C96950CA8}">
      <dgm:prSet phldrT="[Text]"/>
      <dgm:spPr/>
      <dgm:t>
        <a:bodyPr/>
        <a:lstStyle/>
        <a:p>
          <a:r>
            <a:rPr lang="en-GB" b="1" dirty="0">
              <a:latin typeface="Arial" panose="020B0604020202020204" pitchFamily="34" charset="0"/>
              <a:cs typeface="Arial" panose="020B0604020202020204" pitchFamily="34" charset="0"/>
            </a:rPr>
            <a:t>To ensure an optimally capacitated institution</a:t>
          </a:r>
          <a:endParaRPr lang="en-US" b="1" dirty="0">
            <a:latin typeface="Arial" panose="020B0604020202020204" pitchFamily="34" charset="0"/>
            <a:cs typeface="Arial" panose="020B0604020202020204" pitchFamily="34" charset="0"/>
          </a:endParaRPr>
        </a:p>
      </dgm:t>
    </dgm:pt>
    <dgm:pt modelId="{3AF2C89E-319C-4923-8C23-3F1FFBA58D32}" type="parTrans" cxnId="{D2869431-F008-4BEF-8311-9FC94563A9C0}">
      <dgm:prSet/>
      <dgm:spPr/>
      <dgm:t>
        <a:bodyPr/>
        <a:lstStyle/>
        <a:p>
          <a:endParaRPr lang="en-US" b="1"/>
        </a:p>
      </dgm:t>
    </dgm:pt>
    <dgm:pt modelId="{368DCBA8-BBC9-4357-A4F0-C44173015207}" type="sibTrans" cxnId="{D2869431-F008-4BEF-8311-9FC94563A9C0}">
      <dgm:prSet/>
      <dgm:spPr/>
      <dgm:t>
        <a:bodyPr/>
        <a:lstStyle/>
        <a:p>
          <a:endParaRPr lang="en-US" b="1"/>
        </a:p>
      </dgm:t>
    </dgm:pt>
    <dgm:pt modelId="{7977F248-6E3F-49AB-9B15-7323D9E20BE3}">
      <dgm:prSet phldrT="[Text]"/>
      <dgm:spPr/>
      <dgm:t>
        <a:bodyPr/>
        <a:lstStyle/>
        <a:p>
          <a:r>
            <a:rPr lang="en-GB" b="1" dirty="0">
              <a:latin typeface="Arial" panose="020B0604020202020204" pitchFamily="34" charset="0"/>
              <a:cs typeface="Arial" panose="020B0604020202020204" pitchFamily="34" charset="0"/>
            </a:rPr>
            <a:t>To develop, maintain and administer compulsory specifications and technical regulations</a:t>
          </a:r>
          <a:endParaRPr lang="en-US" b="1" dirty="0">
            <a:latin typeface="Arial" panose="020B0604020202020204" pitchFamily="34" charset="0"/>
            <a:cs typeface="Arial" panose="020B0604020202020204" pitchFamily="34" charset="0"/>
          </a:endParaRPr>
        </a:p>
      </dgm:t>
    </dgm:pt>
    <dgm:pt modelId="{15632CDE-70F3-49A4-9260-E01161FAFCBA}" type="parTrans" cxnId="{B4CD7F2F-D868-4447-98BD-8996C139C586}">
      <dgm:prSet/>
      <dgm:spPr/>
      <dgm:t>
        <a:bodyPr/>
        <a:lstStyle/>
        <a:p>
          <a:endParaRPr lang="en-US" b="1"/>
        </a:p>
      </dgm:t>
    </dgm:pt>
    <dgm:pt modelId="{ECDB10F4-D878-4FC4-871C-C04B5181C7FB}" type="sibTrans" cxnId="{B4CD7F2F-D868-4447-98BD-8996C139C586}">
      <dgm:prSet/>
      <dgm:spPr/>
      <dgm:t>
        <a:bodyPr/>
        <a:lstStyle/>
        <a:p>
          <a:endParaRPr lang="en-US" b="1"/>
        </a:p>
      </dgm:t>
    </dgm:pt>
    <dgm:pt modelId="{C455446F-D2F1-49EA-9481-6998BAD6910C}">
      <dgm:prSet phldrT="[Text]"/>
      <dgm:spPr/>
      <dgm:t>
        <a:bodyPr/>
        <a:lstStyle/>
        <a:p>
          <a:r>
            <a:rPr lang="en-GB" b="1" dirty="0">
              <a:latin typeface="Arial" panose="020B0604020202020204" pitchFamily="34" charset="0"/>
              <a:cs typeface="Arial" panose="020B0604020202020204" pitchFamily="34" charset="0"/>
            </a:rPr>
            <a:t>To maximise compliance with all specifications and technical regulations</a:t>
          </a:r>
          <a:endParaRPr lang="en-US" b="1" dirty="0">
            <a:latin typeface="Arial" panose="020B0604020202020204" pitchFamily="34" charset="0"/>
            <a:cs typeface="Arial" panose="020B0604020202020204" pitchFamily="34" charset="0"/>
          </a:endParaRPr>
        </a:p>
      </dgm:t>
    </dgm:pt>
    <dgm:pt modelId="{DD94815F-D763-4051-92AF-17315E7BBB57}" type="parTrans" cxnId="{6D29A7A3-F5EF-4DD4-B072-D7142697E3E2}">
      <dgm:prSet/>
      <dgm:spPr/>
      <dgm:t>
        <a:bodyPr/>
        <a:lstStyle/>
        <a:p>
          <a:endParaRPr lang="en-US" b="1"/>
        </a:p>
      </dgm:t>
    </dgm:pt>
    <dgm:pt modelId="{FA5E1089-05F1-4875-9EA4-AED34B554FDD}" type="sibTrans" cxnId="{6D29A7A3-F5EF-4DD4-B072-D7142697E3E2}">
      <dgm:prSet/>
      <dgm:spPr/>
      <dgm:t>
        <a:bodyPr/>
        <a:lstStyle/>
        <a:p>
          <a:endParaRPr lang="en-US" b="1"/>
        </a:p>
      </dgm:t>
    </dgm:pt>
    <dgm:pt modelId="{F4803C30-0B80-454C-9826-90473AB44AE4}">
      <dgm:prSet phldrT="[Text]"/>
      <dgm:spPr/>
      <dgm:t>
        <a:bodyPr/>
        <a:lstStyle/>
        <a:p>
          <a:r>
            <a:rPr lang="en-US" b="1" dirty="0">
              <a:latin typeface="Arial" panose="020B0604020202020204" pitchFamily="34" charset="0"/>
              <a:cs typeface="Arial" panose="020B0604020202020204" pitchFamily="34" charset="0"/>
            </a:rPr>
            <a:t>To inform and educate our stakeholders about the NRCS</a:t>
          </a:r>
        </a:p>
      </dgm:t>
    </dgm:pt>
    <dgm:pt modelId="{4A87E217-7E0C-4047-BEC2-1AF6D36B46BB}" type="parTrans" cxnId="{8A7902E6-3BBB-440A-A171-4D22CA20D89E}">
      <dgm:prSet/>
      <dgm:spPr/>
      <dgm:t>
        <a:bodyPr/>
        <a:lstStyle/>
        <a:p>
          <a:endParaRPr lang="en-US" b="1"/>
        </a:p>
      </dgm:t>
    </dgm:pt>
    <dgm:pt modelId="{7A48E1F8-B380-45AA-B72B-D00E0849C868}" type="sibTrans" cxnId="{8A7902E6-3BBB-440A-A171-4D22CA20D89E}">
      <dgm:prSet/>
      <dgm:spPr/>
      <dgm:t>
        <a:bodyPr/>
        <a:lstStyle/>
        <a:p>
          <a:endParaRPr lang="en-US" b="1"/>
        </a:p>
      </dgm:t>
    </dgm:pt>
    <dgm:pt modelId="{2B2ED90F-DFEE-4D1C-AE6A-D709AC565930}" type="pres">
      <dgm:prSet presAssocID="{FA17D9C8-B87C-4727-9FCB-8C2A6F9536C2}" presName="cycleMatrixDiagram" presStyleCnt="0">
        <dgm:presLayoutVars>
          <dgm:chMax val="1"/>
          <dgm:dir/>
          <dgm:animLvl val="lvl"/>
          <dgm:resizeHandles val="exact"/>
        </dgm:presLayoutVars>
      </dgm:prSet>
      <dgm:spPr/>
      <dgm:t>
        <a:bodyPr/>
        <a:lstStyle/>
        <a:p>
          <a:endParaRPr lang="en-US"/>
        </a:p>
      </dgm:t>
    </dgm:pt>
    <dgm:pt modelId="{2565FAB2-BB93-4849-81B2-3528EFC380FD}" type="pres">
      <dgm:prSet presAssocID="{FA17D9C8-B87C-4727-9FCB-8C2A6F9536C2}" presName="children" presStyleCnt="0"/>
      <dgm:spPr/>
      <dgm:t>
        <a:bodyPr/>
        <a:lstStyle/>
        <a:p>
          <a:endParaRPr lang="en-US"/>
        </a:p>
      </dgm:t>
    </dgm:pt>
    <dgm:pt modelId="{71A7E473-BEDA-45DE-9606-19CF45117848}" type="pres">
      <dgm:prSet presAssocID="{FA17D9C8-B87C-4727-9FCB-8C2A6F9536C2}" presName="childPlaceholder" presStyleCnt="0"/>
      <dgm:spPr/>
      <dgm:t>
        <a:bodyPr/>
        <a:lstStyle/>
        <a:p>
          <a:endParaRPr lang="en-US"/>
        </a:p>
      </dgm:t>
    </dgm:pt>
    <dgm:pt modelId="{F6C9CB8A-5BFE-40A7-9B32-545170515AE0}" type="pres">
      <dgm:prSet presAssocID="{FA17D9C8-B87C-4727-9FCB-8C2A6F9536C2}" presName="circle" presStyleCnt="0"/>
      <dgm:spPr/>
      <dgm:t>
        <a:bodyPr/>
        <a:lstStyle/>
        <a:p>
          <a:endParaRPr lang="en-US"/>
        </a:p>
      </dgm:t>
    </dgm:pt>
    <dgm:pt modelId="{4178C8D5-4A76-4B77-96C7-7888B847EEEB}" type="pres">
      <dgm:prSet presAssocID="{FA17D9C8-B87C-4727-9FCB-8C2A6F9536C2}" presName="quadrant1" presStyleLbl="node1" presStyleIdx="0" presStyleCnt="4">
        <dgm:presLayoutVars>
          <dgm:chMax val="1"/>
          <dgm:bulletEnabled val="1"/>
        </dgm:presLayoutVars>
      </dgm:prSet>
      <dgm:spPr/>
      <dgm:t>
        <a:bodyPr/>
        <a:lstStyle/>
        <a:p>
          <a:endParaRPr lang="en-US"/>
        </a:p>
      </dgm:t>
    </dgm:pt>
    <dgm:pt modelId="{9E7C9FF0-8230-43AA-8BA9-D0BBF7E6AF09}" type="pres">
      <dgm:prSet presAssocID="{FA17D9C8-B87C-4727-9FCB-8C2A6F9536C2}" presName="quadrant2" presStyleLbl="node1" presStyleIdx="1" presStyleCnt="4">
        <dgm:presLayoutVars>
          <dgm:chMax val="1"/>
          <dgm:bulletEnabled val="1"/>
        </dgm:presLayoutVars>
      </dgm:prSet>
      <dgm:spPr/>
      <dgm:t>
        <a:bodyPr/>
        <a:lstStyle/>
        <a:p>
          <a:endParaRPr lang="en-US"/>
        </a:p>
      </dgm:t>
    </dgm:pt>
    <dgm:pt modelId="{60E43F62-C939-4AF9-A2ED-1CAB5DDFB63B}" type="pres">
      <dgm:prSet presAssocID="{FA17D9C8-B87C-4727-9FCB-8C2A6F9536C2}" presName="quadrant3" presStyleLbl="node1" presStyleIdx="2" presStyleCnt="4">
        <dgm:presLayoutVars>
          <dgm:chMax val="1"/>
          <dgm:bulletEnabled val="1"/>
        </dgm:presLayoutVars>
      </dgm:prSet>
      <dgm:spPr/>
      <dgm:t>
        <a:bodyPr/>
        <a:lstStyle/>
        <a:p>
          <a:endParaRPr lang="en-US"/>
        </a:p>
      </dgm:t>
    </dgm:pt>
    <dgm:pt modelId="{B2A5DA28-28DD-4A40-98F1-ABEDBB4E75E4}" type="pres">
      <dgm:prSet presAssocID="{FA17D9C8-B87C-4727-9FCB-8C2A6F9536C2}" presName="quadrant4" presStyleLbl="node1" presStyleIdx="3" presStyleCnt="4">
        <dgm:presLayoutVars>
          <dgm:chMax val="1"/>
          <dgm:bulletEnabled val="1"/>
        </dgm:presLayoutVars>
      </dgm:prSet>
      <dgm:spPr/>
      <dgm:t>
        <a:bodyPr/>
        <a:lstStyle/>
        <a:p>
          <a:endParaRPr lang="en-US"/>
        </a:p>
      </dgm:t>
    </dgm:pt>
    <dgm:pt modelId="{5310FE9B-1CA0-4162-ACFD-9E6EA97C9460}" type="pres">
      <dgm:prSet presAssocID="{FA17D9C8-B87C-4727-9FCB-8C2A6F9536C2}" presName="quadrantPlaceholder" presStyleCnt="0"/>
      <dgm:spPr/>
      <dgm:t>
        <a:bodyPr/>
        <a:lstStyle/>
        <a:p>
          <a:endParaRPr lang="en-US"/>
        </a:p>
      </dgm:t>
    </dgm:pt>
    <dgm:pt modelId="{B98145C8-5ADA-4074-9C52-6A5B4CF7566F}" type="pres">
      <dgm:prSet presAssocID="{FA17D9C8-B87C-4727-9FCB-8C2A6F9536C2}" presName="center1" presStyleLbl="fgShp" presStyleIdx="0" presStyleCnt="2" custScaleX="96503" custScaleY="87121"/>
      <dgm:spPr/>
      <dgm:t>
        <a:bodyPr/>
        <a:lstStyle/>
        <a:p>
          <a:endParaRPr lang="en-US"/>
        </a:p>
      </dgm:t>
    </dgm:pt>
    <dgm:pt modelId="{2B5B5088-536A-40A2-BC9A-05EFD58AF0E5}" type="pres">
      <dgm:prSet presAssocID="{FA17D9C8-B87C-4727-9FCB-8C2A6F9536C2}" presName="center2" presStyleLbl="fgShp" presStyleIdx="1" presStyleCnt="2"/>
      <dgm:spPr/>
      <dgm:t>
        <a:bodyPr/>
        <a:lstStyle/>
        <a:p>
          <a:endParaRPr lang="en-US"/>
        </a:p>
      </dgm:t>
    </dgm:pt>
  </dgm:ptLst>
  <dgm:cxnLst>
    <dgm:cxn modelId="{E1A83DBF-BCD7-487A-8E32-C9D9753043FF}" type="presOf" srcId="{FA17D9C8-B87C-4727-9FCB-8C2A6F9536C2}" destId="{2B2ED90F-DFEE-4D1C-AE6A-D709AC565930}" srcOrd="0" destOrd="0" presId="urn:microsoft.com/office/officeart/2005/8/layout/cycle4"/>
    <dgm:cxn modelId="{8A00BED6-5EF6-42E0-89FB-B72016864177}" type="presOf" srcId="{C455446F-D2F1-49EA-9481-6998BAD6910C}" destId="{60E43F62-C939-4AF9-A2ED-1CAB5DDFB63B}" srcOrd="0" destOrd="0" presId="urn:microsoft.com/office/officeart/2005/8/layout/cycle4"/>
    <dgm:cxn modelId="{6D29A7A3-F5EF-4DD4-B072-D7142697E3E2}" srcId="{FA17D9C8-B87C-4727-9FCB-8C2A6F9536C2}" destId="{C455446F-D2F1-49EA-9481-6998BAD6910C}" srcOrd="2" destOrd="0" parTransId="{DD94815F-D763-4051-92AF-17315E7BBB57}" sibTransId="{FA5E1089-05F1-4875-9EA4-AED34B554FDD}"/>
    <dgm:cxn modelId="{D2869431-F008-4BEF-8311-9FC94563A9C0}" srcId="{FA17D9C8-B87C-4727-9FCB-8C2A6F9536C2}" destId="{C6D367FB-FE0C-43AC-AF37-236C96950CA8}" srcOrd="0" destOrd="0" parTransId="{3AF2C89E-319C-4923-8C23-3F1FFBA58D32}" sibTransId="{368DCBA8-BBC9-4357-A4F0-C44173015207}"/>
    <dgm:cxn modelId="{27EE032A-5EC7-48C0-9BEF-7BF90D480607}" type="presOf" srcId="{7977F248-6E3F-49AB-9B15-7323D9E20BE3}" destId="{9E7C9FF0-8230-43AA-8BA9-D0BBF7E6AF09}" srcOrd="0" destOrd="0" presId="urn:microsoft.com/office/officeart/2005/8/layout/cycle4"/>
    <dgm:cxn modelId="{37A1D653-26CC-420A-9938-C80B5D00F525}" type="presOf" srcId="{F4803C30-0B80-454C-9826-90473AB44AE4}" destId="{B2A5DA28-28DD-4A40-98F1-ABEDBB4E75E4}" srcOrd="0" destOrd="0" presId="urn:microsoft.com/office/officeart/2005/8/layout/cycle4"/>
    <dgm:cxn modelId="{F9ABAEB7-9949-4474-97FE-BD83190705BB}" type="presOf" srcId="{C6D367FB-FE0C-43AC-AF37-236C96950CA8}" destId="{4178C8D5-4A76-4B77-96C7-7888B847EEEB}" srcOrd="0" destOrd="0" presId="urn:microsoft.com/office/officeart/2005/8/layout/cycle4"/>
    <dgm:cxn modelId="{B4CD7F2F-D868-4447-98BD-8996C139C586}" srcId="{FA17D9C8-B87C-4727-9FCB-8C2A6F9536C2}" destId="{7977F248-6E3F-49AB-9B15-7323D9E20BE3}" srcOrd="1" destOrd="0" parTransId="{15632CDE-70F3-49A4-9260-E01161FAFCBA}" sibTransId="{ECDB10F4-D878-4FC4-871C-C04B5181C7FB}"/>
    <dgm:cxn modelId="{8A7902E6-3BBB-440A-A171-4D22CA20D89E}" srcId="{FA17D9C8-B87C-4727-9FCB-8C2A6F9536C2}" destId="{F4803C30-0B80-454C-9826-90473AB44AE4}" srcOrd="3" destOrd="0" parTransId="{4A87E217-7E0C-4047-BEC2-1AF6D36B46BB}" sibTransId="{7A48E1F8-B380-45AA-B72B-D00E0849C868}"/>
    <dgm:cxn modelId="{F178EFC3-71C2-47A1-AB22-9E6656AD9344}" type="presParOf" srcId="{2B2ED90F-DFEE-4D1C-AE6A-D709AC565930}" destId="{2565FAB2-BB93-4849-81B2-3528EFC380FD}" srcOrd="0" destOrd="0" presId="urn:microsoft.com/office/officeart/2005/8/layout/cycle4"/>
    <dgm:cxn modelId="{C2C4DB04-74A4-4DE4-A73A-07D85CACB2E2}" type="presParOf" srcId="{2565FAB2-BB93-4849-81B2-3528EFC380FD}" destId="{71A7E473-BEDA-45DE-9606-19CF45117848}" srcOrd="0" destOrd="0" presId="urn:microsoft.com/office/officeart/2005/8/layout/cycle4"/>
    <dgm:cxn modelId="{B014EBE0-7A41-4080-BCAA-D89CF084F3F0}" type="presParOf" srcId="{2B2ED90F-DFEE-4D1C-AE6A-D709AC565930}" destId="{F6C9CB8A-5BFE-40A7-9B32-545170515AE0}" srcOrd="1" destOrd="0" presId="urn:microsoft.com/office/officeart/2005/8/layout/cycle4"/>
    <dgm:cxn modelId="{5DBA3590-E7D1-46D7-8B85-7556008E762F}" type="presParOf" srcId="{F6C9CB8A-5BFE-40A7-9B32-545170515AE0}" destId="{4178C8D5-4A76-4B77-96C7-7888B847EEEB}" srcOrd="0" destOrd="0" presId="urn:microsoft.com/office/officeart/2005/8/layout/cycle4"/>
    <dgm:cxn modelId="{4CDDC81F-D93A-4BCC-B45D-8E62A7E76751}" type="presParOf" srcId="{F6C9CB8A-5BFE-40A7-9B32-545170515AE0}" destId="{9E7C9FF0-8230-43AA-8BA9-D0BBF7E6AF09}" srcOrd="1" destOrd="0" presId="urn:microsoft.com/office/officeart/2005/8/layout/cycle4"/>
    <dgm:cxn modelId="{083705BD-05BF-4125-80D7-CDDD6729FB53}" type="presParOf" srcId="{F6C9CB8A-5BFE-40A7-9B32-545170515AE0}" destId="{60E43F62-C939-4AF9-A2ED-1CAB5DDFB63B}" srcOrd="2" destOrd="0" presId="urn:microsoft.com/office/officeart/2005/8/layout/cycle4"/>
    <dgm:cxn modelId="{CB18B88F-AD12-4AD4-BF7E-6809A044C3F3}" type="presParOf" srcId="{F6C9CB8A-5BFE-40A7-9B32-545170515AE0}" destId="{B2A5DA28-28DD-4A40-98F1-ABEDBB4E75E4}" srcOrd="3" destOrd="0" presId="urn:microsoft.com/office/officeart/2005/8/layout/cycle4"/>
    <dgm:cxn modelId="{7B8D2B0D-2E73-43CC-86DB-D76BEE7FE7F6}" type="presParOf" srcId="{F6C9CB8A-5BFE-40A7-9B32-545170515AE0}" destId="{5310FE9B-1CA0-4162-ACFD-9E6EA97C9460}" srcOrd="4" destOrd="0" presId="urn:microsoft.com/office/officeart/2005/8/layout/cycle4"/>
    <dgm:cxn modelId="{84176FDB-9F14-4250-A122-D507060E2A54}" type="presParOf" srcId="{2B2ED90F-DFEE-4D1C-AE6A-D709AC565930}" destId="{B98145C8-5ADA-4074-9C52-6A5B4CF7566F}" srcOrd="2" destOrd="0" presId="urn:microsoft.com/office/officeart/2005/8/layout/cycle4"/>
    <dgm:cxn modelId="{8DAE8A86-A526-4307-BFFB-7E74F183857B}" type="presParOf" srcId="{2B2ED90F-DFEE-4D1C-AE6A-D709AC565930}" destId="{2B5B5088-536A-40A2-BC9A-05EFD58AF0E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D56B8-66ED-4DC4-972E-A9FBF2221386}" type="doc">
      <dgm:prSet loTypeId="urn:microsoft.com/office/officeart/2009/layout/ReverseList" loCatId="relationship" qsTypeId="urn:microsoft.com/office/officeart/2005/8/quickstyle/3d3" qsCatId="3D" csTypeId="urn:microsoft.com/office/officeart/2005/8/colors/colorful5" csCatId="colorful" phldr="1"/>
      <dgm:spPr/>
      <dgm:t>
        <a:bodyPr/>
        <a:lstStyle/>
        <a:p>
          <a:endParaRPr lang="en-US"/>
        </a:p>
      </dgm:t>
    </dgm:pt>
    <dgm:pt modelId="{7F438693-0B1A-4095-885A-6A9CCCE72159}">
      <dgm:prSet phldrT="[Text]"/>
      <dgm:spPr/>
      <dgm:t>
        <a:bodyPr/>
        <a:lstStyle/>
        <a:p>
          <a:r>
            <a:rPr lang="en-US" dirty="0" smtClean="0"/>
            <a:t>Mission</a:t>
          </a:r>
          <a:endParaRPr lang="en-US" dirty="0"/>
        </a:p>
      </dgm:t>
    </dgm:pt>
    <dgm:pt modelId="{3A5C8F2F-4A16-4986-ABC2-1535CF18FED9}" type="parTrans" cxnId="{4C1EA02D-F7D0-4ADC-B04C-8B239A55C40D}">
      <dgm:prSet/>
      <dgm:spPr/>
      <dgm:t>
        <a:bodyPr/>
        <a:lstStyle/>
        <a:p>
          <a:endParaRPr lang="en-US"/>
        </a:p>
      </dgm:t>
    </dgm:pt>
    <dgm:pt modelId="{2875B189-A769-4DF6-BE19-E9F50DD95B1A}" type="sibTrans" cxnId="{4C1EA02D-F7D0-4ADC-B04C-8B239A55C40D}">
      <dgm:prSet/>
      <dgm:spPr/>
      <dgm:t>
        <a:bodyPr/>
        <a:lstStyle/>
        <a:p>
          <a:endParaRPr lang="en-US"/>
        </a:p>
      </dgm:t>
    </dgm:pt>
    <dgm:pt modelId="{E5A1D6F3-8D36-4D30-A9BD-D829763B660D}">
      <dgm:prSet phldrT="[Text]"/>
      <dgm:spPr/>
      <dgm:t>
        <a:bodyPr/>
        <a:lstStyle/>
        <a:p>
          <a:r>
            <a:rPr lang="en-US" dirty="0" smtClean="0"/>
            <a:t>Vision</a:t>
          </a:r>
          <a:endParaRPr lang="en-US" dirty="0"/>
        </a:p>
      </dgm:t>
    </dgm:pt>
    <dgm:pt modelId="{5EEAED2D-0595-4787-8E13-A73F57E64C18}" type="parTrans" cxnId="{51EC1733-757A-4C82-A3E1-D33D28636CB0}">
      <dgm:prSet/>
      <dgm:spPr/>
      <dgm:t>
        <a:bodyPr/>
        <a:lstStyle/>
        <a:p>
          <a:endParaRPr lang="en-US"/>
        </a:p>
      </dgm:t>
    </dgm:pt>
    <dgm:pt modelId="{DBFA96A2-ADEE-4251-8CA7-61FE98FC3A06}" type="sibTrans" cxnId="{51EC1733-757A-4C82-A3E1-D33D28636CB0}">
      <dgm:prSet/>
      <dgm:spPr/>
      <dgm:t>
        <a:bodyPr/>
        <a:lstStyle/>
        <a:p>
          <a:endParaRPr lang="en-US"/>
        </a:p>
      </dgm:t>
    </dgm:pt>
    <dgm:pt modelId="{99B353B9-0962-4444-BC4C-6470725E48A1}">
      <dgm:prSet phldrT="[Text]"/>
      <dgm:spPr/>
      <dgm:t>
        <a:bodyPr/>
        <a:lstStyle/>
        <a:p>
          <a:r>
            <a:rPr lang="en-US" dirty="0" smtClean="0"/>
            <a:t>A credible and respected regulator for the protection of the public, the economy and the environment</a:t>
          </a:r>
          <a:endParaRPr lang="en-US" dirty="0"/>
        </a:p>
      </dgm:t>
    </dgm:pt>
    <dgm:pt modelId="{49E14F3F-EFF8-4561-9FD5-9A9958FF1A75}" type="parTrans" cxnId="{A945195C-010C-49A5-B3FD-1863AD0F5D1C}">
      <dgm:prSet/>
      <dgm:spPr/>
      <dgm:t>
        <a:bodyPr/>
        <a:lstStyle/>
        <a:p>
          <a:endParaRPr lang="en-US"/>
        </a:p>
      </dgm:t>
    </dgm:pt>
    <dgm:pt modelId="{AAAB3F19-1DC4-4A14-AAD9-1DD6BAA99BBB}" type="sibTrans" cxnId="{A945195C-010C-49A5-B3FD-1863AD0F5D1C}">
      <dgm:prSet/>
      <dgm:spPr/>
      <dgm:t>
        <a:bodyPr/>
        <a:lstStyle/>
        <a:p>
          <a:endParaRPr lang="en-US"/>
        </a:p>
      </dgm:t>
    </dgm:pt>
    <dgm:pt modelId="{1DC7F2D1-F0E5-492D-8A0A-C091E61F20F8}">
      <dgm:prSet phldrT="[Text]"/>
      <dgm:spPr/>
      <dgm:t>
        <a:bodyPr/>
        <a:lstStyle/>
        <a:p>
          <a:r>
            <a:rPr lang="en-ZA" dirty="0" smtClean="0"/>
            <a:t>To develop compulsory specifications and technical regulations, and maximise compliance of regulated products and services</a:t>
          </a:r>
          <a:endParaRPr lang="en-US" dirty="0" smtClean="0"/>
        </a:p>
      </dgm:t>
    </dgm:pt>
    <dgm:pt modelId="{4F987814-D6F2-499B-BAD3-1F2F31B18AA4}" type="sibTrans" cxnId="{73164F99-057C-48C5-B5EA-95077B7BE838}">
      <dgm:prSet/>
      <dgm:spPr/>
      <dgm:t>
        <a:bodyPr/>
        <a:lstStyle/>
        <a:p>
          <a:endParaRPr lang="en-US"/>
        </a:p>
      </dgm:t>
    </dgm:pt>
    <dgm:pt modelId="{52E7FB47-D198-44CB-BD01-5856CE5DA996}" type="parTrans" cxnId="{73164F99-057C-48C5-B5EA-95077B7BE838}">
      <dgm:prSet/>
      <dgm:spPr/>
      <dgm:t>
        <a:bodyPr/>
        <a:lstStyle/>
        <a:p>
          <a:endParaRPr lang="en-US"/>
        </a:p>
      </dgm:t>
    </dgm:pt>
    <dgm:pt modelId="{C2308E93-7358-4288-9C79-7201A4C925E0}" type="pres">
      <dgm:prSet presAssocID="{C82D56B8-66ED-4DC4-972E-A9FBF2221386}" presName="Name0" presStyleCnt="0">
        <dgm:presLayoutVars>
          <dgm:chMax val="2"/>
          <dgm:chPref val="2"/>
          <dgm:animLvl val="lvl"/>
        </dgm:presLayoutVars>
      </dgm:prSet>
      <dgm:spPr/>
      <dgm:t>
        <a:bodyPr/>
        <a:lstStyle/>
        <a:p>
          <a:endParaRPr lang="en-US"/>
        </a:p>
      </dgm:t>
    </dgm:pt>
    <dgm:pt modelId="{9AEA75F0-04B7-4C24-8C6B-1EEAEA357B78}" type="pres">
      <dgm:prSet presAssocID="{C82D56B8-66ED-4DC4-972E-A9FBF2221386}" presName="LeftText" presStyleLbl="revTx" presStyleIdx="0" presStyleCnt="0">
        <dgm:presLayoutVars>
          <dgm:bulletEnabled val="1"/>
        </dgm:presLayoutVars>
      </dgm:prSet>
      <dgm:spPr/>
      <dgm:t>
        <a:bodyPr/>
        <a:lstStyle/>
        <a:p>
          <a:endParaRPr lang="en-US"/>
        </a:p>
      </dgm:t>
    </dgm:pt>
    <dgm:pt modelId="{B7DB18C5-9E2C-4F93-9577-4E3C5B12968C}" type="pres">
      <dgm:prSet presAssocID="{C82D56B8-66ED-4DC4-972E-A9FBF2221386}" presName="LeftNode" presStyleLbl="bgImgPlace1" presStyleIdx="0" presStyleCnt="2">
        <dgm:presLayoutVars>
          <dgm:chMax val="2"/>
          <dgm:chPref val="2"/>
        </dgm:presLayoutVars>
      </dgm:prSet>
      <dgm:spPr/>
      <dgm:t>
        <a:bodyPr/>
        <a:lstStyle/>
        <a:p>
          <a:endParaRPr lang="en-US"/>
        </a:p>
      </dgm:t>
    </dgm:pt>
    <dgm:pt modelId="{1C2F3DBE-1DA9-4287-A474-2B939EEE4F86}" type="pres">
      <dgm:prSet presAssocID="{C82D56B8-66ED-4DC4-972E-A9FBF2221386}" presName="RightText" presStyleLbl="revTx" presStyleIdx="0" presStyleCnt="0">
        <dgm:presLayoutVars>
          <dgm:bulletEnabled val="1"/>
        </dgm:presLayoutVars>
      </dgm:prSet>
      <dgm:spPr/>
      <dgm:t>
        <a:bodyPr/>
        <a:lstStyle/>
        <a:p>
          <a:endParaRPr lang="en-US"/>
        </a:p>
      </dgm:t>
    </dgm:pt>
    <dgm:pt modelId="{E9D9150D-13F7-4C39-A23F-FEED9BF787E3}" type="pres">
      <dgm:prSet presAssocID="{C82D56B8-66ED-4DC4-972E-A9FBF2221386}" presName="RightNode" presStyleLbl="bgImgPlace1" presStyleIdx="1" presStyleCnt="2">
        <dgm:presLayoutVars>
          <dgm:chMax val="0"/>
          <dgm:chPref val="0"/>
        </dgm:presLayoutVars>
      </dgm:prSet>
      <dgm:spPr/>
      <dgm:t>
        <a:bodyPr/>
        <a:lstStyle/>
        <a:p>
          <a:endParaRPr lang="en-US"/>
        </a:p>
      </dgm:t>
    </dgm:pt>
    <dgm:pt modelId="{AFB9DBBB-0838-4616-81D8-2803BC47D729}" type="pres">
      <dgm:prSet presAssocID="{C82D56B8-66ED-4DC4-972E-A9FBF2221386}" presName="TopArrow" presStyleLbl="node1" presStyleIdx="0" presStyleCnt="2"/>
      <dgm:spPr/>
      <dgm:t>
        <a:bodyPr/>
        <a:lstStyle/>
        <a:p>
          <a:endParaRPr lang="en-US"/>
        </a:p>
      </dgm:t>
    </dgm:pt>
    <dgm:pt modelId="{76249BD2-8E11-470A-8EB7-99E3C222E566}" type="pres">
      <dgm:prSet presAssocID="{C82D56B8-66ED-4DC4-972E-A9FBF2221386}" presName="BottomArrow" presStyleLbl="node1" presStyleIdx="1" presStyleCnt="2"/>
      <dgm:spPr/>
      <dgm:t>
        <a:bodyPr/>
        <a:lstStyle/>
        <a:p>
          <a:endParaRPr lang="en-US"/>
        </a:p>
      </dgm:t>
    </dgm:pt>
  </dgm:ptLst>
  <dgm:cxnLst>
    <dgm:cxn modelId="{51EC1733-757A-4C82-A3E1-D33D28636CB0}" srcId="{C82D56B8-66ED-4DC4-972E-A9FBF2221386}" destId="{E5A1D6F3-8D36-4D30-A9BD-D829763B660D}" srcOrd="1" destOrd="0" parTransId="{5EEAED2D-0595-4787-8E13-A73F57E64C18}" sibTransId="{DBFA96A2-ADEE-4251-8CA7-61FE98FC3A06}"/>
    <dgm:cxn modelId="{1FBB5DF8-C400-47CC-9C1A-C5749DB2008B}" type="presOf" srcId="{1DC7F2D1-F0E5-492D-8A0A-C091E61F20F8}" destId="{9AEA75F0-04B7-4C24-8C6B-1EEAEA357B78}" srcOrd="0" destOrd="1" presId="urn:microsoft.com/office/officeart/2009/layout/ReverseList"/>
    <dgm:cxn modelId="{4C1EA02D-F7D0-4ADC-B04C-8B239A55C40D}" srcId="{C82D56B8-66ED-4DC4-972E-A9FBF2221386}" destId="{7F438693-0B1A-4095-885A-6A9CCCE72159}" srcOrd="0" destOrd="0" parTransId="{3A5C8F2F-4A16-4986-ABC2-1535CF18FED9}" sibTransId="{2875B189-A769-4DF6-BE19-E9F50DD95B1A}"/>
    <dgm:cxn modelId="{C9D6AF27-54E8-4646-A30C-F4AA860AA722}" type="presOf" srcId="{E5A1D6F3-8D36-4D30-A9BD-D829763B660D}" destId="{1C2F3DBE-1DA9-4287-A474-2B939EEE4F86}" srcOrd="0" destOrd="0" presId="urn:microsoft.com/office/officeart/2009/layout/ReverseList"/>
    <dgm:cxn modelId="{DF0DB35D-D554-4174-93BB-0FBD1902A115}" type="presOf" srcId="{C82D56B8-66ED-4DC4-972E-A9FBF2221386}" destId="{C2308E93-7358-4288-9C79-7201A4C925E0}" srcOrd="0" destOrd="0" presId="urn:microsoft.com/office/officeart/2009/layout/ReverseList"/>
    <dgm:cxn modelId="{DBBBA700-F818-4C00-9D7B-9A9794D46FFB}" type="presOf" srcId="{99B353B9-0962-4444-BC4C-6470725E48A1}" destId="{E9D9150D-13F7-4C39-A23F-FEED9BF787E3}" srcOrd="1" destOrd="1" presId="urn:microsoft.com/office/officeart/2009/layout/ReverseList"/>
    <dgm:cxn modelId="{C1B21C15-7264-4150-B2AF-22D49D6A5CF1}" type="presOf" srcId="{7F438693-0B1A-4095-885A-6A9CCCE72159}" destId="{9AEA75F0-04B7-4C24-8C6B-1EEAEA357B78}" srcOrd="0" destOrd="0" presId="urn:microsoft.com/office/officeart/2009/layout/ReverseList"/>
    <dgm:cxn modelId="{2E59537D-0B92-4DE1-B66C-15777981F592}" type="presOf" srcId="{7F438693-0B1A-4095-885A-6A9CCCE72159}" destId="{B7DB18C5-9E2C-4F93-9577-4E3C5B12968C}" srcOrd="1" destOrd="0" presId="urn:microsoft.com/office/officeart/2009/layout/ReverseList"/>
    <dgm:cxn modelId="{8B93E9CF-FB34-47B7-952F-8A065169B5B4}" type="presOf" srcId="{E5A1D6F3-8D36-4D30-A9BD-D829763B660D}" destId="{E9D9150D-13F7-4C39-A23F-FEED9BF787E3}" srcOrd="1" destOrd="0" presId="urn:microsoft.com/office/officeart/2009/layout/ReverseList"/>
    <dgm:cxn modelId="{2C0F2058-2AD2-4AE0-9E8C-C79A816AC577}" type="presOf" srcId="{99B353B9-0962-4444-BC4C-6470725E48A1}" destId="{1C2F3DBE-1DA9-4287-A474-2B939EEE4F86}" srcOrd="0" destOrd="1" presId="urn:microsoft.com/office/officeart/2009/layout/ReverseList"/>
    <dgm:cxn modelId="{1A0FF060-FFC1-4BF5-921A-9F03E03A00CA}" type="presOf" srcId="{1DC7F2D1-F0E5-492D-8A0A-C091E61F20F8}" destId="{B7DB18C5-9E2C-4F93-9577-4E3C5B12968C}" srcOrd="1" destOrd="1" presId="urn:microsoft.com/office/officeart/2009/layout/ReverseList"/>
    <dgm:cxn modelId="{A945195C-010C-49A5-B3FD-1863AD0F5D1C}" srcId="{E5A1D6F3-8D36-4D30-A9BD-D829763B660D}" destId="{99B353B9-0962-4444-BC4C-6470725E48A1}" srcOrd="0" destOrd="0" parTransId="{49E14F3F-EFF8-4561-9FD5-9A9958FF1A75}" sibTransId="{AAAB3F19-1DC4-4A14-AAD9-1DD6BAA99BBB}"/>
    <dgm:cxn modelId="{73164F99-057C-48C5-B5EA-95077B7BE838}" srcId="{7F438693-0B1A-4095-885A-6A9CCCE72159}" destId="{1DC7F2D1-F0E5-492D-8A0A-C091E61F20F8}" srcOrd="0" destOrd="0" parTransId="{52E7FB47-D198-44CB-BD01-5856CE5DA996}" sibTransId="{4F987814-D6F2-499B-BAD3-1F2F31B18AA4}"/>
    <dgm:cxn modelId="{2484AF23-BF69-493B-A19F-884E333FD0C9}" type="presParOf" srcId="{C2308E93-7358-4288-9C79-7201A4C925E0}" destId="{9AEA75F0-04B7-4C24-8C6B-1EEAEA357B78}" srcOrd="0" destOrd="0" presId="urn:microsoft.com/office/officeart/2009/layout/ReverseList"/>
    <dgm:cxn modelId="{1F22D329-1C33-4963-9EA9-68B68DCC35B1}" type="presParOf" srcId="{C2308E93-7358-4288-9C79-7201A4C925E0}" destId="{B7DB18C5-9E2C-4F93-9577-4E3C5B12968C}" srcOrd="1" destOrd="0" presId="urn:microsoft.com/office/officeart/2009/layout/ReverseList"/>
    <dgm:cxn modelId="{2D04E3F2-0FB1-428B-A848-22A99661DB4D}" type="presParOf" srcId="{C2308E93-7358-4288-9C79-7201A4C925E0}" destId="{1C2F3DBE-1DA9-4287-A474-2B939EEE4F86}" srcOrd="2" destOrd="0" presId="urn:microsoft.com/office/officeart/2009/layout/ReverseList"/>
    <dgm:cxn modelId="{7D744417-B441-44AA-AE6D-B2A2E1889460}" type="presParOf" srcId="{C2308E93-7358-4288-9C79-7201A4C925E0}" destId="{E9D9150D-13F7-4C39-A23F-FEED9BF787E3}" srcOrd="3" destOrd="0" presId="urn:microsoft.com/office/officeart/2009/layout/ReverseList"/>
    <dgm:cxn modelId="{F7881E31-2DBD-4D5E-8D55-042F309AEECE}" type="presParOf" srcId="{C2308E93-7358-4288-9C79-7201A4C925E0}" destId="{AFB9DBBB-0838-4616-81D8-2803BC47D729}" srcOrd="4" destOrd="0" presId="urn:microsoft.com/office/officeart/2009/layout/ReverseList"/>
    <dgm:cxn modelId="{40516536-1857-471C-8DA6-E82D38D4FC37}" type="presParOf" srcId="{C2308E93-7358-4288-9C79-7201A4C925E0}" destId="{76249BD2-8E11-470A-8EB7-99E3C222E566}"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1CDE8-0EB8-40B2-B510-315AFD865EA4}"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20BDCA75-AF1C-4887-B83C-9EBC78A350F6}">
      <dgm:prSet phldrT="[Text]"/>
      <dgm:spPr/>
      <dgm:t>
        <a:bodyPr/>
        <a:lstStyle/>
        <a:p>
          <a:r>
            <a:rPr lang="en-US" b="1" dirty="0" smtClean="0"/>
            <a:t>National Regulator for Compulsory Specifications Act</a:t>
          </a:r>
        </a:p>
        <a:p>
          <a:r>
            <a:rPr lang="en-US" b="1" dirty="0" smtClean="0"/>
            <a:t> (Act No. 5 of 2008)</a:t>
          </a:r>
          <a:endParaRPr lang="en-US" b="1" dirty="0"/>
        </a:p>
      </dgm:t>
    </dgm:pt>
    <dgm:pt modelId="{2415A6D6-6086-4CD2-972C-2BCAD8792874}" type="parTrans" cxnId="{614F09C5-5EDA-426D-8EBB-9B3061D52E64}">
      <dgm:prSet/>
      <dgm:spPr/>
      <dgm:t>
        <a:bodyPr/>
        <a:lstStyle/>
        <a:p>
          <a:endParaRPr lang="en-US" b="1"/>
        </a:p>
      </dgm:t>
    </dgm:pt>
    <dgm:pt modelId="{A9DAB576-0380-4511-AB7B-27127F0EFF88}" type="sibTrans" cxnId="{614F09C5-5EDA-426D-8EBB-9B3061D52E64}">
      <dgm:prSet/>
      <dgm:spPr/>
      <dgm:t>
        <a:bodyPr/>
        <a:lstStyle/>
        <a:p>
          <a:endParaRPr lang="en-US" b="1"/>
        </a:p>
      </dgm:t>
    </dgm:pt>
    <dgm:pt modelId="{BF83904E-7AD9-4C1C-9A69-82A9BBC06852}">
      <dgm:prSet phldrT="[Text]"/>
      <dgm:spPr/>
      <dgm:t>
        <a:bodyPr/>
        <a:lstStyle/>
        <a:p>
          <a:r>
            <a:rPr lang="en-US" b="1" dirty="0" smtClean="0"/>
            <a:t>Legal Metrology Act</a:t>
          </a:r>
        </a:p>
        <a:p>
          <a:r>
            <a:rPr lang="en-US" b="1" dirty="0" smtClean="0"/>
            <a:t>(Act No. 9 of 2014)</a:t>
          </a:r>
          <a:endParaRPr lang="en-US" b="1" dirty="0"/>
        </a:p>
      </dgm:t>
    </dgm:pt>
    <dgm:pt modelId="{E0350FA2-042A-4C1D-9E99-BC20D27A8992}" type="parTrans" cxnId="{0482DCAF-15A4-4ECD-919F-E74BE7CB7CDD}">
      <dgm:prSet/>
      <dgm:spPr/>
      <dgm:t>
        <a:bodyPr/>
        <a:lstStyle/>
        <a:p>
          <a:endParaRPr lang="en-US" b="1"/>
        </a:p>
      </dgm:t>
    </dgm:pt>
    <dgm:pt modelId="{CADD7FBA-EC90-4F07-B555-759EA8B33D50}" type="sibTrans" cxnId="{0482DCAF-15A4-4ECD-919F-E74BE7CB7CDD}">
      <dgm:prSet/>
      <dgm:spPr/>
      <dgm:t>
        <a:bodyPr/>
        <a:lstStyle/>
        <a:p>
          <a:endParaRPr lang="en-US" b="1"/>
        </a:p>
      </dgm:t>
    </dgm:pt>
    <dgm:pt modelId="{4B85C736-760F-485C-A138-DBACA9BBB44B}">
      <dgm:prSet phldrT="[Text]"/>
      <dgm:spPr/>
      <dgm:t>
        <a:bodyPr/>
        <a:lstStyle/>
        <a:p>
          <a:r>
            <a:rPr lang="en-US" b="1" dirty="0" smtClean="0"/>
            <a:t>National Building Regulations and Building Standards Act</a:t>
          </a:r>
        </a:p>
        <a:p>
          <a:r>
            <a:rPr lang="en-US" b="1" dirty="0" smtClean="0"/>
            <a:t>(Act No. 103 of 1977)</a:t>
          </a:r>
          <a:endParaRPr lang="en-US" b="1" dirty="0"/>
        </a:p>
      </dgm:t>
    </dgm:pt>
    <dgm:pt modelId="{D7019920-01FB-48CF-A665-970EF3500280}" type="parTrans" cxnId="{5AD6F07A-3FF3-43CD-98E6-6769621F60B7}">
      <dgm:prSet/>
      <dgm:spPr/>
      <dgm:t>
        <a:bodyPr/>
        <a:lstStyle/>
        <a:p>
          <a:endParaRPr lang="en-US" b="1"/>
        </a:p>
      </dgm:t>
    </dgm:pt>
    <dgm:pt modelId="{845D91FA-1F51-499F-A4DB-2A8D7C24B291}" type="sibTrans" cxnId="{5AD6F07A-3FF3-43CD-98E6-6769621F60B7}">
      <dgm:prSet/>
      <dgm:spPr/>
      <dgm:t>
        <a:bodyPr/>
        <a:lstStyle/>
        <a:p>
          <a:endParaRPr lang="en-US" b="1"/>
        </a:p>
      </dgm:t>
    </dgm:pt>
    <dgm:pt modelId="{6395EBC3-A9C8-4F40-8E8F-44A6196A5C32}">
      <dgm:prSet phldrT="[Text]"/>
      <dgm:spPr/>
      <dgm:t>
        <a:bodyPr/>
        <a:lstStyle/>
        <a:p>
          <a:r>
            <a:rPr lang="en-GB" b="1" dirty="0" smtClean="0"/>
            <a:t>The Foodstuffs, Cosmetics and Disinfectants Act </a:t>
          </a:r>
        </a:p>
        <a:p>
          <a:r>
            <a:rPr lang="en-GB" b="1" dirty="0" smtClean="0"/>
            <a:t>(Act 54 of 1972)</a:t>
          </a:r>
          <a:endParaRPr lang="en-US" b="1" dirty="0"/>
        </a:p>
      </dgm:t>
    </dgm:pt>
    <dgm:pt modelId="{297A7074-DE6F-4166-BD3C-38927CB26C91}" type="parTrans" cxnId="{5D57A504-D401-46AB-AFF3-BDB6AD21819A}">
      <dgm:prSet/>
      <dgm:spPr/>
      <dgm:t>
        <a:bodyPr/>
        <a:lstStyle/>
        <a:p>
          <a:endParaRPr lang="en-US"/>
        </a:p>
      </dgm:t>
    </dgm:pt>
    <dgm:pt modelId="{0747B1EC-D299-45E1-8D4C-5B28A9AF4E05}" type="sibTrans" cxnId="{5D57A504-D401-46AB-AFF3-BDB6AD21819A}">
      <dgm:prSet/>
      <dgm:spPr/>
      <dgm:t>
        <a:bodyPr/>
        <a:lstStyle/>
        <a:p>
          <a:endParaRPr lang="en-US"/>
        </a:p>
      </dgm:t>
    </dgm:pt>
    <dgm:pt modelId="{DFD29067-542C-41CE-B5DA-1240D5F9679E}" type="pres">
      <dgm:prSet presAssocID="{9941CDE8-0EB8-40B2-B510-315AFD865EA4}" presName="linear" presStyleCnt="0">
        <dgm:presLayoutVars>
          <dgm:dir/>
          <dgm:animLvl val="lvl"/>
          <dgm:resizeHandles val="exact"/>
        </dgm:presLayoutVars>
      </dgm:prSet>
      <dgm:spPr/>
      <dgm:t>
        <a:bodyPr/>
        <a:lstStyle/>
        <a:p>
          <a:endParaRPr lang="en-US"/>
        </a:p>
      </dgm:t>
    </dgm:pt>
    <dgm:pt modelId="{B7663198-A124-4F8A-BC69-EDC507ED12A3}" type="pres">
      <dgm:prSet presAssocID="{20BDCA75-AF1C-4887-B83C-9EBC78A350F6}" presName="parentLin" presStyleCnt="0"/>
      <dgm:spPr/>
      <dgm:t>
        <a:bodyPr/>
        <a:lstStyle/>
        <a:p>
          <a:endParaRPr lang="en-US"/>
        </a:p>
      </dgm:t>
    </dgm:pt>
    <dgm:pt modelId="{C259BAC9-6884-4F20-A088-2DC0AA7F4CA6}" type="pres">
      <dgm:prSet presAssocID="{20BDCA75-AF1C-4887-B83C-9EBC78A350F6}" presName="parentLeftMargin" presStyleLbl="node1" presStyleIdx="0" presStyleCnt="4"/>
      <dgm:spPr/>
      <dgm:t>
        <a:bodyPr/>
        <a:lstStyle/>
        <a:p>
          <a:endParaRPr lang="en-US"/>
        </a:p>
      </dgm:t>
    </dgm:pt>
    <dgm:pt modelId="{7B998428-737C-4706-887B-8B724C384E8C}" type="pres">
      <dgm:prSet presAssocID="{20BDCA75-AF1C-4887-B83C-9EBC78A350F6}" presName="parentText" presStyleLbl="node1" presStyleIdx="0" presStyleCnt="4" custScaleY="130533">
        <dgm:presLayoutVars>
          <dgm:chMax val="0"/>
          <dgm:bulletEnabled val="1"/>
        </dgm:presLayoutVars>
      </dgm:prSet>
      <dgm:spPr/>
      <dgm:t>
        <a:bodyPr/>
        <a:lstStyle/>
        <a:p>
          <a:endParaRPr lang="en-US"/>
        </a:p>
      </dgm:t>
    </dgm:pt>
    <dgm:pt modelId="{AFADF8C3-1D42-4B2B-AB4A-FB8742EFAB40}" type="pres">
      <dgm:prSet presAssocID="{20BDCA75-AF1C-4887-B83C-9EBC78A350F6}" presName="negativeSpace" presStyleCnt="0"/>
      <dgm:spPr/>
      <dgm:t>
        <a:bodyPr/>
        <a:lstStyle/>
        <a:p>
          <a:endParaRPr lang="en-US"/>
        </a:p>
      </dgm:t>
    </dgm:pt>
    <dgm:pt modelId="{2CC041EA-7DA5-4F1E-8B16-23A5E525E59E}" type="pres">
      <dgm:prSet presAssocID="{20BDCA75-AF1C-4887-B83C-9EBC78A350F6}" presName="childText" presStyleLbl="conFgAcc1" presStyleIdx="0" presStyleCnt="4">
        <dgm:presLayoutVars>
          <dgm:bulletEnabled val="1"/>
        </dgm:presLayoutVars>
      </dgm:prSet>
      <dgm:spPr/>
      <dgm:t>
        <a:bodyPr/>
        <a:lstStyle/>
        <a:p>
          <a:endParaRPr lang="en-US"/>
        </a:p>
      </dgm:t>
    </dgm:pt>
    <dgm:pt modelId="{E602382F-B37C-44A1-8504-D4D2E6726C1B}" type="pres">
      <dgm:prSet presAssocID="{A9DAB576-0380-4511-AB7B-27127F0EFF88}" presName="spaceBetweenRectangles" presStyleCnt="0"/>
      <dgm:spPr/>
      <dgm:t>
        <a:bodyPr/>
        <a:lstStyle/>
        <a:p>
          <a:endParaRPr lang="en-US"/>
        </a:p>
      </dgm:t>
    </dgm:pt>
    <dgm:pt modelId="{6A020B1B-BFD5-415B-8210-CF1A77FA6D40}" type="pres">
      <dgm:prSet presAssocID="{BF83904E-7AD9-4C1C-9A69-82A9BBC06852}" presName="parentLin" presStyleCnt="0"/>
      <dgm:spPr/>
      <dgm:t>
        <a:bodyPr/>
        <a:lstStyle/>
        <a:p>
          <a:endParaRPr lang="en-US"/>
        </a:p>
      </dgm:t>
    </dgm:pt>
    <dgm:pt modelId="{F78F3CCE-3914-481D-B188-CBB3C71EFDB5}" type="pres">
      <dgm:prSet presAssocID="{BF83904E-7AD9-4C1C-9A69-82A9BBC06852}" presName="parentLeftMargin" presStyleLbl="node1" presStyleIdx="0" presStyleCnt="4"/>
      <dgm:spPr/>
      <dgm:t>
        <a:bodyPr/>
        <a:lstStyle/>
        <a:p>
          <a:endParaRPr lang="en-US"/>
        </a:p>
      </dgm:t>
    </dgm:pt>
    <dgm:pt modelId="{49F8E0B7-9A12-4E8D-A95E-748958056F5A}" type="pres">
      <dgm:prSet presAssocID="{BF83904E-7AD9-4C1C-9A69-82A9BBC06852}" presName="parentText" presStyleLbl="node1" presStyleIdx="1" presStyleCnt="4" custScaleY="130533">
        <dgm:presLayoutVars>
          <dgm:chMax val="0"/>
          <dgm:bulletEnabled val="1"/>
        </dgm:presLayoutVars>
      </dgm:prSet>
      <dgm:spPr/>
      <dgm:t>
        <a:bodyPr/>
        <a:lstStyle/>
        <a:p>
          <a:endParaRPr lang="en-US"/>
        </a:p>
      </dgm:t>
    </dgm:pt>
    <dgm:pt modelId="{47274022-9B99-4FAC-8D07-8F793443F5FE}" type="pres">
      <dgm:prSet presAssocID="{BF83904E-7AD9-4C1C-9A69-82A9BBC06852}" presName="negativeSpace" presStyleCnt="0"/>
      <dgm:spPr/>
      <dgm:t>
        <a:bodyPr/>
        <a:lstStyle/>
        <a:p>
          <a:endParaRPr lang="en-US"/>
        </a:p>
      </dgm:t>
    </dgm:pt>
    <dgm:pt modelId="{37CEE53E-E729-46A2-8250-FA5077BF9826}" type="pres">
      <dgm:prSet presAssocID="{BF83904E-7AD9-4C1C-9A69-82A9BBC06852}" presName="childText" presStyleLbl="conFgAcc1" presStyleIdx="1" presStyleCnt="4">
        <dgm:presLayoutVars>
          <dgm:bulletEnabled val="1"/>
        </dgm:presLayoutVars>
      </dgm:prSet>
      <dgm:spPr/>
      <dgm:t>
        <a:bodyPr/>
        <a:lstStyle/>
        <a:p>
          <a:endParaRPr lang="en-US"/>
        </a:p>
      </dgm:t>
    </dgm:pt>
    <dgm:pt modelId="{2BB0A827-88BD-49B3-8A4C-78E2225115B8}" type="pres">
      <dgm:prSet presAssocID="{CADD7FBA-EC90-4F07-B555-759EA8B33D50}" presName="spaceBetweenRectangles" presStyleCnt="0"/>
      <dgm:spPr/>
      <dgm:t>
        <a:bodyPr/>
        <a:lstStyle/>
        <a:p>
          <a:endParaRPr lang="en-US"/>
        </a:p>
      </dgm:t>
    </dgm:pt>
    <dgm:pt modelId="{71029CA1-F8CE-4C0F-AD78-E706EA2FE826}" type="pres">
      <dgm:prSet presAssocID="{4B85C736-760F-485C-A138-DBACA9BBB44B}" presName="parentLin" presStyleCnt="0"/>
      <dgm:spPr/>
      <dgm:t>
        <a:bodyPr/>
        <a:lstStyle/>
        <a:p>
          <a:endParaRPr lang="en-US"/>
        </a:p>
      </dgm:t>
    </dgm:pt>
    <dgm:pt modelId="{5D16AC4A-DE11-4EF3-A711-556DE0786991}" type="pres">
      <dgm:prSet presAssocID="{4B85C736-760F-485C-A138-DBACA9BBB44B}" presName="parentLeftMargin" presStyleLbl="node1" presStyleIdx="1" presStyleCnt="4"/>
      <dgm:spPr/>
      <dgm:t>
        <a:bodyPr/>
        <a:lstStyle/>
        <a:p>
          <a:endParaRPr lang="en-US"/>
        </a:p>
      </dgm:t>
    </dgm:pt>
    <dgm:pt modelId="{0395EF0A-7DEE-4FF2-A6BC-3CD7303C5FC5}" type="pres">
      <dgm:prSet presAssocID="{4B85C736-760F-485C-A138-DBACA9BBB44B}" presName="parentText" presStyleLbl="node1" presStyleIdx="2" presStyleCnt="4" custScaleY="130533">
        <dgm:presLayoutVars>
          <dgm:chMax val="0"/>
          <dgm:bulletEnabled val="1"/>
        </dgm:presLayoutVars>
      </dgm:prSet>
      <dgm:spPr/>
      <dgm:t>
        <a:bodyPr/>
        <a:lstStyle/>
        <a:p>
          <a:endParaRPr lang="en-US"/>
        </a:p>
      </dgm:t>
    </dgm:pt>
    <dgm:pt modelId="{89C871DC-FED3-4F4A-8ED5-B258251B9D4D}" type="pres">
      <dgm:prSet presAssocID="{4B85C736-760F-485C-A138-DBACA9BBB44B}" presName="negativeSpace" presStyleCnt="0"/>
      <dgm:spPr/>
      <dgm:t>
        <a:bodyPr/>
        <a:lstStyle/>
        <a:p>
          <a:endParaRPr lang="en-US"/>
        </a:p>
      </dgm:t>
    </dgm:pt>
    <dgm:pt modelId="{D469355C-6B51-451A-8D55-26198121AFF5}" type="pres">
      <dgm:prSet presAssocID="{4B85C736-760F-485C-A138-DBACA9BBB44B}" presName="childText" presStyleLbl="conFgAcc1" presStyleIdx="2" presStyleCnt="4">
        <dgm:presLayoutVars>
          <dgm:bulletEnabled val="1"/>
        </dgm:presLayoutVars>
      </dgm:prSet>
      <dgm:spPr/>
      <dgm:t>
        <a:bodyPr/>
        <a:lstStyle/>
        <a:p>
          <a:endParaRPr lang="en-US"/>
        </a:p>
      </dgm:t>
    </dgm:pt>
    <dgm:pt modelId="{7023DD30-3ECF-4021-8932-D7F05194C428}" type="pres">
      <dgm:prSet presAssocID="{845D91FA-1F51-499F-A4DB-2A8D7C24B291}" presName="spaceBetweenRectangles" presStyleCnt="0"/>
      <dgm:spPr/>
      <dgm:t>
        <a:bodyPr/>
        <a:lstStyle/>
        <a:p>
          <a:endParaRPr lang="en-US"/>
        </a:p>
      </dgm:t>
    </dgm:pt>
    <dgm:pt modelId="{C1D4F729-489B-45E0-B0FD-515AF0C6CDA9}" type="pres">
      <dgm:prSet presAssocID="{6395EBC3-A9C8-4F40-8E8F-44A6196A5C32}" presName="parentLin" presStyleCnt="0"/>
      <dgm:spPr/>
      <dgm:t>
        <a:bodyPr/>
        <a:lstStyle/>
        <a:p>
          <a:endParaRPr lang="en-US"/>
        </a:p>
      </dgm:t>
    </dgm:pt>
    <dgm:pt modelId="{1136E873-A8B0-4737-8D0E-A13EC3A1A585}" type="pres">
      <dgm:prSet presAssocID="{6395EBC3-A9C8-4F40-8E8F-44A6196A5C32}" presName="parentLeftMargin" presStyleLbl="node1" presStyleIdx="2" presStyleCnt="4"/>
      <dgm:spPr/>
      <dgm:t>
        <a:bodyPr/>
        <a:lstStyle/>
        <a:p>
          <a:endParaRPr lang="en-US"/>
        </a:p>
      </dgm:t>
    </dgm:pt>
    <dgm:pt modelId="{282C2692-70F8-499B-860D-E63F2868D85E}" type="pres">
      <dgm:prSet presAssocID="{6395EBC3-A9C8-4F40-8E8F-44A6196A5C32}" presName="parentText" presStyleLbl="node1" presStyleIdx="3" presStyleCnt="4" custScaleY="129205">
        <dgm:presLayoutVars>
          <dgm:chMax val="0"/>
          <dgm:bulletEnabled val="1"/>
        </dgm:presLayoutVars>
      </dgm:prSet>
      <dgm:spPr/>
      <dgm:t>
        <a:bodyPr/>
        <a:lstStyle/>
        <a:p>
          <a:endParaRPr lang="en-US"/>
        </a:p>
      </dgm:t>
    </dgm:pt>
    <dgm:pt modelId="{458A5BA2-6D59-4059-BF37-E7486BB3A13B}" type="pres">
      <dgm:prSet presAssocID="{6395EBC3-A9C8-4F40-8E8F-44A6196A5C32}" presName="negativeSpace" presStyleCnt="0"/>
      <dgm:spPr/>
      <dgm:t>
        <a:bodyPr/>
        <a:lstStyle/>
        <a:p>
          <a:endParaRPr lang="en-US"/>
        </a:p>
      </dgm:t>
    </dgm:pt>
    <dgm:pt modelId="{55B39834-99A9-4EF5-B88D-1AEC4B5EA398}" type="pres">
      <dgm:prSet presAssocID="{6395EBC3-A9C8-4F40-8E8F-44A6196A5C32}" presName="childText" presStyleLbl="conFgAcc1" presStyleIdx="3" presStyleCnt="4">
        <dgm:presLayoutVars>
          <dgm:bulletEnabled val="1"/>
        </dgm:presLayoutVars>
      </dgm:prSet>
      <dgm:spPr/>
      <dgm:t>
        <a:bodyPr/>
        <a:lstStyle/>
        <a:p>
          <a:endParaRPr lang="en-US"/>
        </a:p>
      </dgm:t>
    </dgm:pt>
  </dgm:ptLst>
  <dgm:cxnLst>
    <dgm:cxn modelId="{BF273CA7-1E27-4B9D-A095-64D69B72FB4E}" type="presOf" srcId="{20BDCA75-AF1C-4887-B83C-9EBC78A350F6}" destId="{C259BAC9-6884-4F20-A088-2DC0AA7F4CA6}" srcOrd="0" destOrd="0" presId="urn:microsoft.com/office/officeart/2005/8/layout/list1"/>
    <dgm:cxn modelId="{0482DCAF-15A4-4ECD-919F-E74BE7CB7CDD}" srcId="{9941CDE8-0EB8-40B2-B510-315AFD865EA4}" destId="{BF83904E-7AD9-4C1C-9A69-82A9BBC06852}" srcOrd="1" destOrd="0" parTransId="{E0350FA2-042A-4C1D-9E99-BC20D27A8992}" sibTransId="{CADD7FBA-EC90-4F07-B555-759EA8B33D50}"/>
    <dgm:cxn modelId="{5D57A504-D401-46AB-AFF3-BDB6AD21819A}" srcId="{9941CDE8-0EB8-40B2-B510-315AFD865EA4}" destId="{6395EBC3-A9C8-4F40-8E8F-44A6196A5C32}" srcOrd="3" destOrd="0" parTransId="{297A7074-DE6F-4166-BD3C-38927CB26C91}" sibTransId="{0747B1EC-D299-45E1-8D4C-5B28A9AF4E05}"/>
    <dgm:cxn modelId="{43436608-013E-4A7F-A347-9553752EA6CE}" type="presOf" srcId="{4B85C736-760F-485C-A138-DBACA9BBB44B}" destId="{5D16AC4A-DE11-4EF3-A711-556DE0786991}" srcOrd="0" destOrd="0" presId="urn:microsoft.com/office/officeart/2005/8/layout/list1"/>
    <dgm:cxn modelId="{350E44D5-3696-4A57-81AE-BBEEEF430640}" type="presOf" srcId="{20BDCA75-AF1C-4887-B83C-9EBC78A350F6}" destId="{7B998428-737C-4706-887B-8B724C384E8C}" srcOrd="1" destOrd="0" presId="urn:microsoft.com/office/officeart/2005/8/layout/list1"/>
    <dgm:cxn modelId="{C8B06524-2A26-4C55-85B6-68642085C03A}" type="presOf" srcId="{4B85C736-760F-485C-A138-DBACA9BBB44B}" destId="{0395EF0A-7DEE-4FF2-A6BC-3CD7303C5FC5}" srcOrd="1" destOrd="0" presId="urn:microsoft.com/office/officeart/2005/8/layout/list1"/>
    <dgm:cxn modelId="{D213A8EB-7C30-4489-835C-C4C998DC3D40}" type="presOf" srcId="{6395EBC3-A9C8-4F40-8E8F-44A6196A5C32}" destId="{282C2692-70F8-499B-860D-E63F2868D85E}" srcOrd="1" destOrd="0" presId="urn:microsoft.com/office/officeart/2005/8/layout/list1"/>
    <dgm:cxn modelId="{614F09C5-5EDA-426D-8EBB-9B3061D52E64}" srcId="{9941CDE8-0EB8-40B2-B510-315AFD865EA4}" destId="{20BDCA75-AF1C-4887-B83C-9EBC78A350F6}" srcOrd="0" destOrd="0" parTransId="{2415A6D6-6086-4CD2-972C-2BCAD8792874}" sibTransId="{A9DAB576-0380-4511-AB7B-27127F0EFF88}"/>
    <dgm:cxn modelId="{F41F0618-6FB3-4914-8D9F-B77189F7D177}" type="presOf" srcId="{BF83904E-7AD9-4C1C-9A69-82A9BBC06852}" destId="{49F8E0B7-9A12-4E8D-A95E-748958056F5A}" srcOrd="1" destOrd="0" presId="urn:microsoft.com/office/officeart/2005/8/layout/list1"/>
    <dgm:cxn modelId="{D88ED094-8B33-4308-8AE6-21DBC6B744C7}" type="presOf" srcId="{BF83904E-7AD9-4C1C-9A69-82A9BBC06852}" destId="{F78F3CCE-3914-481D-B188-CBB3C71EFDB5}" srcOrd="0" destOrd="0" presId="urn:microsoft.com/office/officeart/2005/8/layout/list1"/>
    <dgm:cxn modelId="{5AD6F07A-3FF3-43CD-98E6-6769621F60B7}" srcId="{9941CDE8-0EB8-40B2-B510-315AFD865EA4}" destId="{4B85C736-760F-485C-A138-DBACA9BBB44B}" srcOrd="2" destOrd="0" parTransId="{D7019920-01FB-48CF-A665-970EF3500280}" sibTransId="{845D91FA-1F51-499F-A4DB-2A8D7C24B291}"/>
    <dgm:cxn modelId="{79CF038C-73E3-482A-B68F-90D9F762CBF9}" type="presOf" srcId="{6395EBC3-A9C8-4F40-8E8F-44A6196A5C32}" destId="{1136E873-A8B0-4737-8D0E-A13EC3A1A585}" srcOrd="0" destOrd="0" presId="urn:microsoft.com/office/officeart/2005/8/layout/list1"/>
    <dgm:cxn modelId="{823A1724-88A2-4CEA-B3D2-50A512380041}" type="presOf" srcId="{9941CDE8-0EB8-40B2-B510-315AFD865EA4}" destId="{DFD29067-542C-41CE-B5DA-1240D5F9679E}" srcOrd="0" destOrd="0" presId="urn:microsoft.com/office/officeart/2005/8/layout/list1"/>
    <dgm:cxn modelId="{AB7F6775-5016-491C-A582-0BEC1BF9B741}" type="presParOf" srcId="{DFD29067-542C-41CE-B5DA-1240D5F9679E}" destId="{B7663198-A124-4F8A-BC69-EDC507ED12A3}" srcOrd="0" destOrd="0" presId="urn:microsoft.com/office/officeart/2005/8/layout/list1"/>
    <dgm:cxn modelId="{1002BB06-528C-445C-B305-651BEEE8551E}" type="presParOf" srcId="{B7663198-A124-4F8A-BC69-EDC507ED12A3}" destId="{C259BAC9-6884-4F20-A088-2DC0AA7F4CA6}" srcOrd="0" destOrd="0" presId="urn:microsoft.com/office/officeart/2005/8/layout/list1"/>
    <dgm:cxn modelId="{99E01B4A-5943-406B-A687-A60B8C09C10D}" type="presParOf" srcId="{B7663198-A124-4F8A-BC69-EDC507ED12A3}" destId="{7B998428-737C-4706-887B-8B724C384E8C}" srcOrd="1" destOrd="0" presId="urn:microsoft.com/office/officeart/2005/8/layout/list1"/>
    <dgm:cxn modelId="{7E4565A6-2A31-4324-A898-184F75F0426D}" type="presParOf" srcId="{DFD29067-542C-41CE-B5DA-1240D5F9679E}" destId="{AFADF8C3-1D42-4B2B-AB4A-FB8742EFAB40}" srcOrd="1" destOrd="0" presId="urn:microsoft.com/office/officeart/2005/8/layout/list1"/>
    <dgm:cxn modelId="{EBBC779C-8588-4A37-BC1A-1C0A2E119E69}" type="presParOf" srcId="{DFD29067-542C-41CE-B5DA-1240D5F9679E}" destId="{2CC041EA-7DA5-4F1E-8B16-23A5E525E59E}" srcOrd="2" destOrd="0" presId="urn:microsoft.com/office/officeart/2005/8/layout/list1"/>
    <dgm:cxn modelId="{014B9A9A-B8E5-47D9-B284-567F8215B480}" type="presParOf" srcId="{DFD29067-542C-41CE-B5DA-1240D5F9679E}" destId="{E602382F-B37C-44A1-8504-D4D2E6726C1B}" srcOrd="3" destOrd="0" presId="urn:microsoft.com/office/officeart/2005/8/layout/list1"/>
    <dgm:cxn modelId="{C2B1F659-15AE-439E-B54A-F4A1C0294236}" type="presParOf" srcId="{DFD29067-542C-41CE-B5DA-1240D5F9679E}" destId="{6A020B1B-BFD5-415B-8210-CF1A77FA6D40}" srcOrd="4" destOrd="0" presId="urn:microsoft.com/office/officeart/2005/8/layout/list1"/>
    <dgm:cxn modelId="{0EE72104-3711-4F4E-8A8E-4BB9E34FD256}" type="presParOf" srcId="{6A020B1B-BFD5-415B-8210-CF1A77FA6D40}" destId="{F78F3CCE-3914-481D-B188-CBB3C71EFDB5}" srcOrd="0" destOrd="0" presId="urn:microsoft.com/office/officeart/2005/8/layout/list1"/>
    <dgm:cxn modelId="{1B1A83A0-F17C-46C8-92D0-808C84295B05}" type="presParOf" srcId="{6A020B1B-BFD5-415B-8210-CF1A77FA6D40}" destId="{49F8E0B7-9A12-4E8D-A95E-748958056F5A}" srcOrd="1" destOrd="0" presId="urn:microsoft.com/office/officeart/2005/8/layout/list1"/>
    <dgm:cxn modelId="{507AF4A2-177B-41BE-93E3-3F72BA9B223B}" type="presParOf" srcId="{DFD29067-542C-41CE-B5DA-1240D5F9679E}" destId="{47274022-9B99-4FAC-8D07-8F793443F5FE}" srcOrd="5" destOrd="0" presId="urn:microsoft.com/office/officeart/2005/8/layout/list1"/>
    <dgm:cxn modelId="{D30F669A-5D92-4345-A435-9001CFCBE023}" type="presParOf" srcId="{DFD29067-542C-41CE-B5DA-1240D5F9679E}" destId="{37CEE53E-E729-46A2-8250-FA5077BF9826}" srcOrd="6" destOrd="0" presId="urn:microsoft.com/office/officeart/2005/8/layout/list1"/>
    <dgm:cxn modelId="{3AA02013-827B-4981-BBB4-E8DE6A83313B}" type="presParOf" srcId="{DFD29067-542C-41CE-B5DA-1240D5F9679E}" destId="{2BB0A827-88BD-49B3-8A4C-78E2225115B8}" srcOrd="7" destOrd="0" presId="urn:microsoft.com/office/officeart/2005/8/layout/list1"/>
    <dgm:cxn modelId="{18F28825-E01E-4592-B40D-400F7901A43E}" type="presParOf" srcId="{DFD29067-542C-41CE-B5DA-1240D5F9679E}" destId="{71029CA1-F8CE-4C0F-AD78-E706EA2FE826}" srcOrd="8" destOrd="0" presId="urn:microsoft.com/office/officeart/2005/8/layout/list1"/>
    <dgm:cxn modelId="{25D8DE38-2EBE-44C2-8F2B-A4173DCD7B11}" type="presParOf" srcId="{71029CA1-F8CE-4C0F-AD78-E706EA2FE826}" destId="{5D16AC4A-DE11-4EF3-A711-556DE0786991}" srcOrd="0" destOrd="0" presId="urn:microsoft.com/office/officeart/2005/8/layout/list1"/>
    <dgm:cxn modelId="{1EFCD7F6-4093-4ED3-9DA3-F03ADBCC815D}" type="presParOf" srcId="{71029CA1-F8CE-4C0F-AD78-E706EA2FE826}" destId="{0395EF0A-7DEE-4FF2-A6BC-3CD7303C5FC5}" srcOrd="1" destOrd="0" presId="urn:microsoft.com/office/officeart/2005/8/layout/list1"/>
    <dgm:cxn modelId="{D8323109-A1A7-4F4B-B455-BDCA2BB76D67}" type="presParOf" srcId="{DFD29067-542C-41CE-B5DA-1240D5F9679E}" destId="{89C871DC-FED3-4F4A-8ED5-B258251B9D4D}" srcOrd="9" destOrd="0" presId="urn:microsoft.com/office/officeart/2005/8/layout/list1"/>
    <dgm:cxn modelId="{4A492FAC-ACDF-48DE-A988-852058080E5B}" type="presParOf" srcId="{DFD29067-542C-41CE-B5DA-1240D5F9679E}" destId="{D469355C-6B51-451A-8D55-26198121AFF5}" srcOrd="10" destOrd="0" presId="urn:microsoft.com/office/officeart/2005/8/layout/list1"/>
    <dgm:cxn modelId="{F11F8A7A-071E-4215-829F-2118D953AFC5}" type="presParOf" srcId="{DFD29067-542C-41CE-B5DA-1240D5F9679E}" destId="{7023DD30-3ECF-4021-8932-D7F05194C428}" srcOrd="11" destOrd="0" presId="urn:microsoft.com/office/officeart/2005/8/layout/list1"/>
    <dgm:cxn modelId="{7DF31BC7-5A41-41D2-A4FA-2EF3F445D3B2}" type="presParOf" srcId="{DFD29067-542C-41CE-B5DA-1240D5F9679E}" destId="{C1D4F729-489B-45E0-B0FD-515AF0C6CDA9}" srcOrd="12" destOrd="0" presId="urn:microsoft.com/office/officeart/2005/8/layout/list1"/>
    <dgm:cxn modelId="{9E682AC3-6064-4A92-8A57-D125C1076CE7}" type="presParOf" srcId="{C1D4F729-489B-45E0-B0FD-515AF0C6CDA9}" destId="{1136E873-A8B0-4737-8D0E-A13EC3A1A585}" srcOrd="0" destOrd="0" presId="urn:microsoft.com/office/officeart/2005/8/layout/list1"/>
    <dgm:cxn modelId="{0907E1ED-AEE5-47AF-AC1E-A6AE6493BFCA}" type="presParOf" srcId="{C1D4F729-489B-45E0-B0FD-515AF0C6CDA9}" destId="{282C2692-70F8-499B-860D-E63F2868D85E}" srcOrd="1" destOrd="0" presId="urn:microsoft.com/office/officeart/2005/8/layout/list1"/>
    <dgm:cxn modelId="{9FBFE4D2-3E92-420C-86E9-C07E4E0BBA57}" type="presParOf" srcId="{DFD29067-542C-41CE-B5DA-1240D5F9679E}" destId="{458A5BA2-6D59-4059-BF37-E7486BB3A13B}" srcOrd="13" destOrd="0" presId="urn:microsoft.com/office/officeart/2005/8/layout/list1"/>
    <dgm:cxn modelId="{D948F4BA-01F4-40F9-8FA0-15E7B7599F3F}" type="presParOf" srcId="{DFD29067-542C-41CE-B5DA-1240D5F9679E}" destId="{55B39834-99A9-4EF5-B88D-1AEC4B5EA39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CEDCD8-751A-46E3-9338-527FF6C1039C}" type="doc">
      <dgm:prSet loTypeId="urn:microsoft.com/office/officeart/2005/8/layout/hProcess3" loCatId="process" qsTypeId="urn:microsoft.com/office/officeart/2005/8/quickstyle/3d3" qsCatId="3D" csTypeId="urn:microsoft.com/office/officeart/2005/8/colors/colorful4" csCatId="colorful" phldr="1"/>
      <dgm:spPr/>
    </dgm:pt>
    <dgm:pt modelId="{5126C27E-19B3-4856-92CF-1FF5391973C3}">
      <dgm:prSet phldrT="[Text]" custT="1"/>
      <dgm:spPr/>
      <dgm:t>
        <a:bodyPr/>
        <a:lstStyle/>
        <a:p>
          <a:r>
            <a:rPr lang="en-US" sz="1600" dirty="0" smtClean="0"/>
            <a:t>NRCS Financial year </a:t>
          </a:r>
        </a:p>
        <a:p>
          <a:r>
            <a:rPr lang="en-US" sz="1600" dirty="0" smtClean="0"/>
            <a:t>(April to March)</a:t>
          </a:r>
          <a:endParaRPr lang="en-US" sz="1600" dirty="0"/>
        </a:p>
      </dgm:t>
    </dgm:pt>
    <dgm:pt modelId="{8405BF4F-EDAD-483B-B6FF-9ACF6029C3D6}" type="parTrans" cxnId="{4DC63417-0571-4C11-8BFE-9D8DFF8B75FB}">
      <dgm:prSet/>
      <dgm:spPr/>
      <dgm:t>
        <a:bodyPr/>
        <a:lstStyle/>
        <a:p>
          <a:endParaRPr lang="en-US"/>
        </a:p>
      </dgm:t>
    </dgm:pt>
    <dgm:pt modelId="{A28016B7-3085-4029-A103-155C8098E499}" type="sibTrans" cxnId="{4DC63417-0571-4C11-8BFE-9D8DFF8B75FB}">
      <dgm:prSet/>
      <dgm:spPr/>
      <dgm:t>
        <a:bodyPr/>
        <a:lstStyle/>
        <a:p>
          <a:endParaRPr lang="en-US"/>
        </a:p>
      </dgm:t>
    </dgm:pt>
    <dgm:pt modelId="{5D93433D-21E4-4109-8E6E-F22424462DCD}" type="pres">
      <dgm:prSet presAssocID="{76CEDCD8-751A-46E3-9338-527FF6C1039C}" presName="Name0" presStyleCnt="0">
        <dgm:presLayoutVars>
          <dgm:dir/>
          <dgm:animLvl val="lvl"/>
          <dgm:resizeHandles val="exact"/>
        </dgm:presLayoutVars>
      </dgm:prSet>
      <dgm:spPr/>
    </dgm:pt>
    <dgm:pt modelId="{8404F15A-F50F-4418-9126-B26E19896F58}" type="pres">
      <dgm:prSet presAssocID="{76CEDCD8-751A-46E3-9338-527FF6C1039C}" presName="dummy" presStyleCnt="0"/>
      <dgm:spPr/>
    </dgm:pt>
    <dgm:pt modelId="{A5A25033-AE61-4A10-B4C2-8763E7502846}" type="pres">
      <dgm:prSet presAssocID="{76CEDCD8-751A-46E3-9338-527FF6C1039C}" presName="linH" presStyleCnt="0"/>
      <dgm:spPr/>
    </dgm:pt>
    <dgm:pt modelId="{2109F10A-2874-44BE-AFF8-46A61945DE6C}" type="pres">
      <dgm:prSet presAssocID="{76CEDCD8-751A-46E3-9338-527FF6C1039C}" presName="padding1" presStyleCnt="0"/>
      <dgm:spPr/>
    </dgm:pt>
    <dgm:pt modelId="{F9562A2C-22E9-478F-94D4-745AC7E5A639}" type="pres">
      <dgm:prSet presAssocID="{5126C27E-19B3-4856-92CF-1FF5391973C3}" presName="linV" presStyleCnt="0"/>
      <dgm:spPr/>
    </dgm:pt>
    <dgm:pt modelId="{44CC6DAC-F760-4C62-9178-85AD8D94AECE}" type="pres">
      <dgm:prSet presAssocID="{5126C27E-19B3-4856-92CF-1FF5391973C3}" presName="spVertical1" presStyleCnt="0"/>
      <dgm:spPr/>
    </dgm:pt>
    <dgm:pt modelId="{DE86547F-60C9-4A8D-963C-96CC45B5C95F}" type="pres">
      <dgm:prSet presAssocID="{5126C27E-19B3-4856-92CF-1FF5391973C3}" presName="parTx" presStyleLbl="revTx" presStyleIdx="0" presStyleCnt="1" custScaleX="398444" custLinFactNeighborX="-38708" custLinFactNeighborY="20988">
        <dgm:presLayoutVars>
          <dgm:chMax val="0"/>
          <dgm:chPref val="0"/>
          <dgm:bulletEnabled val="1"/>
        </dgm:presLayoutVars>
      </dgm:prSet>
      <dgm:spPr/>
      <dgm:t>
        <a:bodyPr/>
        <a:lstStyle/>
        <a:p>
          <a:endParaRPr lang="en-US"/>
        </a:p>
      </dgm:t>
    </dgm:pt>
    <dgm:pt modelId="{98D3B0B7-F45E-42E7-8B05-836D870CC0FC}" type="pres">
      <dgm:prSet presAssocID="{5126C27E-19B3-4856-92CF-1FF5391973C3}" presName="spVertical2" presStyleCnt="0"/>
      <dgm:spPr/>
    </dgm:pt>
    <dgm:pt modelId="{99F69CEF-8C48-43BE-AD8F-7DBCAC21FBE4}" type="pres">
      <dgm:prSet presAssocID="{5126C27E-19B3-4856-92CF-1FF5391973C3}" presName="spVertical3" presStyleCnt="0"/>
      <dgm:spPr/>
    </dgm:pt>
    <dgm:pt modelId="{AE41866D-987D-48EB-9CAF-54FBA5231059}" type="pres">
      <dgm:prSet presAssocID="{76CEDCD8-751A-46E3-9338-527FF6C1039C}" presName="padding2" presStyleCnt="0"/>
      <dgm:spPr/>
    </dgm:pt>
    <dgm:pt modelId="{27DF5D7A-989E-4644-8186-CB08D8DF989F}" type="pres">
      <dgm:prSet presAssocID="{76CEDCD8-751A-46E3-9338-527FF6C1039C}" presName="negArrow" presStyleCnt="0"/>
      <dgm:spPr/>
    </dgm:pt>
    <dgm:pt modelId="{53644433-B2A9-4644-8F29-EA2120DBDBD5}" type="pres">
      <dgm:prSet presAssocID="{76CEDCD8-751A-46E3-9338-527FF6C1039C}" presName="backgroundArrow" presStyleLbl="node1" presStyleIdx="0" presStyleCnt="1" custScaleY="440811" custLinFactNeighborX="-270" custLinFactNeighborY="78763"/>
      <dgm:spPr/>
    </dgm:pt>
  </dgm:ptLst>
  <dgm:cxnLst>
    <dgm:cxn modelId="{8FA2D25F-5DAB-4768-A247-22CD6D3DCB69}" type="presOf" srcId="{5126C27E-19B3-4856-92CF-1FF5391973C3}" destId="{DE86547F-60C9-4A8D-963C-96CC45B5C95F}" srcOrd="0" destOrd="0" presId="urn:microsoft.com/office/officeart/2005/8/layout/hProcess3"/>
    <dgm:cxn modelId="{6828F0C4-89FE-4A28-B7BC-6E26180659DA}" type="presOf" srcId="{76CEDCD8-751A-46E3-9338-527FF6C1039C}" destId="{5D93433D-21E4-4109-8E6E-F22424462DCD}" srcOrd="0" destOrd="0" presId="urn:microsoft.com/office/officeart/2005/8/layout/hProcess3"/>
    <dgm:cxn modelId="{4DC63417-0571-4C11-8BFE-9D8DFF8B75FB}" srcId="{76CEDCD8-751A-46E3-9338-527FF6C1039C}" destId="{5126C27E-19B3-4856-92CF-1FF5391973C3}" srcOrd="0" destOrd="0" parTransId="{8405BF4F-EDAD-483B-B6FF-9ACF6029C3D6}" sibTransId="{A28016B7-3085-4029-A103-155C8098E499}"/>
    <dgm:cxn modelId="{3B96E73A-B63E-48C9-8775-09B0183CB36E}" type="presParOf" srcId="{5D93433D-21E4-4109-8E6E-F22424462DCD}" destId="{8404F15A-F50F-4418-9126-B26E19896F58}" srcOrd="0" destOrd="0" presId="urn:microsoft.com/office/officeart/2005/8/layout/hProcess3"/>
    <dgm:cxn modelId="{DE9F4D18-6C56-4BE2-845D-B0B6E6B44603}" type="presParOf" srcId="{5D93433D-21E4-4109-8E6E-F22424462DCD}" destId="{A5A25033-AE61-4A10-B4C2-8763E7502846}" srcOrd="1" destOrd="0" presId="urn:microsoft.com/office/officeart/2005/8/layout/hProcess3"/>
    <dgm:cxn modelId="{7297599A-E508-4CF9-B170-C08BDCCE3081}" type="presParOf" srcId="{A5A25033-AE61-4A10-B4C2-8763E7502846}" destId="{2109F10A-2874-44BE-AFF8-46A61945DE6C}" srcOrd="0" destOrd="0" presId="urn:microsoft.com/office/officeart/2005/8/layout/hProcess3"/>
    <dgm:cxn modelId="{CF34B1F3-BA1D-492A-BA9A-86FD9A7693D2}" type="presParOf" srcId="{A5A25033-AE61-4A10-B4C2-8763E7502846}" destId="{F9562A2C-22E9-478F-94D4-745AC7E5A639}" srcOrd="1" destOrd="0" presId="urn:microsoft.com/office/officeart/2005/8/layout/hProcess3"/>
    <dgm:cxn modelId="{E21D0A9F-A093-4B85-8DD8-9D39223BED78}" type="presParOf" srcId="{F9562A2C-22E9-478F-94D4-745AC7E5A639}" destId="{44CC6DAC-F760-4C62-9178-85AD8D94AECE}" srcOrd="0" destOrd="0" presId="urn:microsoft.com/office/officeart/2005/8/layout/hProcess3"/>
    <dgm:cxn modelId="{AAAFCD0A-DD79-4982-BA70-7065EAEF762B}" type="presParOf" srcId="{F9562A2C-22E9-478F-94D4-745AC7E5A639}" destId="{DE86547F-60C9-4A8D-963C-96CC45B5C95F}" srcOrd="1" destOrd="0" presId="urn:microsoft.com/office/officeart/2005/8/layout/hProcess3"/>
    <dgm:cxn modelId="{744CC27D-66ED-450F-BAF2-1C3CECEA733D}" type="presParOf" srcId="{F9562A2C-22E9-478F-94D4-745AC7E5A639}" destId="{98D3B0B7-F45E-42E7-8B05-836D870CC0FC}" srcOrd="2" destOrd="0" presId="urn:microsoft.com/office/officeart/2005/8/layout/hProcess3"/>
    <dgm:cxn modelId="{D313AA2C-E599-41A0-8CC6-62935EFC2991}" type="presParOf" srcId="{F9562A2C-22E9-478F-94D4-745AC7E5A639}" destId="{99F69CEF-8C48-43BE-AD8F-7DBCAC21FBE4}" srcOrd="3" destOrd="0" presId="urn:microsoft.com/office/officeart/2005/8/layout/hProcess3"/>
    <dgm:cxn modelId="{D8835A58-3003-4A37-A069-FA05F8C46C0F}" type="presParOf" srcId="{A5A25033-AE61-4A10-B4C2-8763E7502846}" destId="{AE41866D-987D-48EB-9CAF-54FBA5231059}" srcOrd="2" destOrd="0" presId="urn:microsoft.com/office/officeart/2005/8/layout/hProcess3"/>
    <dgm:cxn modelId="{C20D74E5-9E15-4C03-982A-878FFF455114}" type="presParOf" srcId="{A5A25033-AE61-4A10-B4C2-8763E7502846}" destId="{27DF5D7A-989E-4644-8186-CB08D8DF989F}" srcOrd="3" destOrd="0" presId="urn:microsoft.com/office/officeart/2005/8/layout/hProcess3"/>
    <dgm:cxn modelId="{422A47BC-E7B5-4996-AE9D-31BAB0DB7F2A}" type="presParOf" srcId="{A5A25033-AE61-4A10-B4C2-8763E7502846}" destId="{53644433-B2A9-4644-8F29-EA2120DBDBD5}"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ACCACF-9F26-41E5-9F0E-70A3A325CDEA}" type="doc">
      <dgm:prSet loTypeId="urn:microsoft.com/office/officeart/2005/8/layout/chevron1" loCatId="process" qsTypeId="urn:microsoft.com/office/officeart/2005/8/quickstyle/simple3" qsCatId="simple" csTypeId="urn:microsoft.com/office/officeart/2005/8/colors/colorful4" csCatId="colorful" phldr="1"/>
      <dgm:spPr/>
    </dgm:pt>
    <dgm:pt modelId="{0F04AF3D-084F-4088-A201-52439068F2C1}">
      <dgm:prSet phldrT="[Text]" custT="1"/>
      <dgm:spPr/>
      <dgm:t>
        <a:bodyPr/>
        <a:lstStyle/>
        <a:p>
          <a:r>
            <a:rPr lang="en-US" sz="1400" dirty="0" smtClean="0"/>
            <a:t>B period (July to December)</a:t>
          </a:r>
          <a:endParaRPr lang="en-US" sz="1400" dirty="0"/>
        </a:p>
      </dgm:t>
    </dgm:pt>
    <dgm:pt modelId="{22CF8791-72AE-48CE-A6EC-CA1ACFC73B6C}" type="sibTrans" cxnId="{D03C798F-BC7A-4746-9B7B-B5DDBFF75527}">
      <dgm:prSet/>
      <dgm:spPr/>
      <dgm:t>
        <a:bodyPr/>
        <a:lstStyle/>
        <a:p>
          <a:endParaRPr lang="en-US"/>
        </a:p>
      </dgm:t>
    </dgm:pt>
    <dgm:pt modelId="{2220C14F-184F-405A-A1D3-734E14899E6B}" type="parTrans" cxnId="{D03C798F-BC7A-4746-9B7B-B5DDBFF75527}">
      <dgm:prSet/>
      <dgm:spPr/>
      <dgm:t>
        <a:bodyPr/>
        <a:lstStyle/>
        <a:p>
          <a:endParaRPr lang="en-US"/>
        </a:p>
      </dgm:t>
    </dgm:pt>
    <dgm:pt modelId="{B1194B60-A2B6-48A1-B3FC-C7CD665B3E39}">
      <dgm:prSet phldrT="[Text]" custT="1"/>
      <dgm:spPr/>
      <dgm:t>
        <a:bodyPr/>
        <a:lstStyle/>
        <a:p>
          <a:r>
            <a:rPr lang="en-US" sz="1400" dirty="0" smtClean="0"/>
            <a:t>A period (January to June)</a:t>
          </a:r>
          <a:endParaRPr lang="en-US" sz="1400" dirty="0"/>
        </a:p>
      </dgm:t>
    </dgm:pt>
    <dgm:pt modelId="{78F16E14-3FED-4A90-A10F-02E60BAB2137}" type="sibTrans" cxnId="{FE4E98AA-C381-401C-AFA9-8DEEE986D2F9}">
      <dgm:prSet/>
      <dgm:spPr/>
      <dgm:t>
        <a:bodyPr/>
        <a:lstStyle/>
        <a:p>
          <a:endParaRPr lang="en-US"/>
        </a:p>
      </dgm:t>
    </dgm:pt>
    <dgm:pt modelId="{37E62F67-C255-4519-A60E-97C8B1D415BB}" type="parTrans" cxnId="{FE4E98AA-C381-401C-AFA9-8DEEE986D2F9}">
      <dgm:prSet/>
      <dgm:spPr/>
      <dgm:t>
        <a:bodyPr/>
        <a:lstStyle/>
        <a:p>
          <a:endParaRPr lang="en-US"/>
        </a:p>
      </dgm:t>
    </dgm:pt>
    <dgm:pt modelId="{4C01053B-669B-461D-B929-F274503A0682}">
      <dgm:prSet phldrT="[Text]" custT="1"/>
      <dgm:spPr/>
      <dgm:t>
        <a:bodyPr/>
        <a:lstStyle/>
        <a:p>
          <a:r>
            <a:rPr lang="en-US" sz="1400" dirty="0" smtClean="0"/>
            <a:t>A period (January to June)</a:t>
          </a:r>
          <a:endParaRPr lang="en-US" sz="1400" dirty="0"/>
        </a:p>
      </dgm:t>
    </dgm:pt>
    <dgm:pt modelId="{FF7E0660-FFA4-4AB9-8E5F-8A113ED66C51}" type="parTrans" cxnId="{F40BE0E4-8A60-4D9C-8018-DB1EE62B1615}">
      <dgm:prSet/>
      <dgm:spPr/>
      <dgm:t>
        <a:bodyPr/>
        <a:lstStyle/>
        <a:p>
          <a:endParaRPr lang="en-US"/>
        </a:p>
      </dgm:t>
    </dgm:pt>
    <dgm:pt modelId="{27C4B6ED-F419-4026-9739-5E4537221D1B}" type="sibTrans" cxnId="{F40BE0E4-8A60-4D9C-8018-DB1EE62B1615}">
      <dgm:prSet/>
      <dgm:spPr/>
      <dgm:t>
        <a:bodyPr/>
        <a:lstStyle/>
        <a:p>
          <a:endParaRPr lang="en-US"/>
        </a:p>
      </dgm:t>
    </dgm:pt>
    <dgm:pt modelId="{6877B2A5-5B37-4AEC-8005-38FAA98A2E5D}" type="pres">
      <dgm:prSet presAssocID="{5CACCACF-9F26-41E5-9F0E-70A3A325CDEA}" presName="Name0" presStyleCnt="0">
        <dgm:presLayoutVars>
          <dgm:dir/>
          <dgm:animLvl val="lvl"/>
          <dgm:resizeHandles val="exact"/>
        </dgm:presLayoutVars>
      </dgm:prSet>
      <dgm:spPr/>
    </dgm:pt>
    <dgm:pt modelId="{6A2A4225-CF5F-4E43-856C-E665AC7C8185}" type="pres">
      <dgm:prSet presAssocID="{B1194B60-A2B6-48A1-B3FC-C7CD665B3E39}" presName="parTxOnly" presStyleLbl="node1" presStyleIdx="0" presStyleCnt="3">
        <dgm:presLayoutVars>
          <dgm:chMax val="0"/>
          <dgm:chPref val="0"/>
          <dgm:bulletEnabled val="1"/>
        </dgm:presLayoutVars>
      </dgm:prSet>
      <dgm:spPr/>
      <dgm:t>
        <a:bodyPr/>
        <a:lstStyle/>
        <a:p>
          <a:endParaRPr lang="en-US"/>
        </a:p>
      </dgm:t>
    </dgm:pt>
    <dgm:pt modelId="{999A732F-181A-4B95-8F5D-FBD407B76E66}" type="pres">
      <dgm:prSet presAssocID="{78F16E14-3FED-4A90-A10F-02E60BAB2137}" presName="parTxOnlySpace" presStyleCnt="0"/>
      <dgm:spPr/>
    </dgm:pt>
    <dgm:pt modelId="{DA620656-9B79-4615-BFB4-D1D2D163C35D}" type="pres">
      <dgm:prSet presAssocID="{0F04AF3D-084F-4088-A201-52439068F2C1}" presName="parTxOnly" presStyleLbl="node1" presStyleIdx="1" presStyleCnt="3">
        <dgm:presLayoutVars>
          <dgm:chMax val="0"/>
          <dgm:chPref val="0"/>
          <dgm:bulletEnabled val="1"/>
        </dgm:presLayoutVars>
      </dgm:prSet>
      <dgm:spPr/>
      <dgm:t>
        <a:bodyPr/>
        <a:lstStyle/>
        <a:p>
          <a:endParaRPr lang="en-US"/>
        </a:p>
      </dgm:t>
    </dgm:pt>
    <dgm:pt modelId="{08B23DE3-A174-4A8D-BF28-070D81D3DA44}" type="pres">
      <dgm:prSet presAssocID="{22CF8791-72AE-48CE-A6EC-CA1ACFC73B6C}" presName="parTxOnlySpace" presStyleCnt="0"/>
      <dgm:spPr/>
    </dgm:pt>
    <dgm:pt modelId="{65FD84AE-D040-40C7-AC0B-9E111FBED90A}" type="pres">
      <dgm:prSet presAssocID="{4C01053B-669B-461D-B929-F274503A0682}" presName="parTxOnly" presStyleLbl="node1" presStyleIdx="2" presStyleCnt="3">
        <dgm:presLayoutVars>
          <dgm:chMax val="0"/>
          <dgm:chPref val="0"/>
          <dgm:bulletEnabled val="1"/>
        </dgm:presLayoutVars>
      </dgm:prSet>
      <dgm:spPr/>
      <dgm:t>
        <a:bodyPr/>
        <a:lstStyle/>
        <a:p>
          <a:endParaRPr lang="en-US"/>
        </a:p>
      </dgm:t>
    </dgm:pt>
  </dgm:ptLst>
  <dgm:cxnLst>
    <dgm:cxn modelId="{F40BE0E4-8A60-4D9C-8018-DB1EE62B1615}" srcId="{5CACCACF-9F26-41E5-9F0E-70A3A325CDEA}" destId="{4C01053B-669B-461D-B929-F274503A0682}" srcOrd="2" destOrd="0" parTransId="{FF7E0660-FFA4-4AB9-8E5F-8A113ED66C51}" sibTransId="{27C4B6ED-F419-4026-9739-5E4537221D1B}"/>
    <dgm:cxn modelId="{5877D736-6DF4-489B-A07A-8AE8DFB87919}" type="presOf" srcId="{5CACCACF-9F26-41E5-9F0E-70A3A325CDEA}" destId="{6877B2A5-5B37-4AEC-8005-38FAA98A2E5D}" srcOrd="0" destOrd="0" presId="urn:microsoft.com/office/officeart/2005/8/layout/chevron1"/>
    <dgm:cxn modelId="{FE4E98AA-C381-401C-AFA9-8DEEE986D2F9}" srcId="{5CACCACF-9F26-41E5-9F0E-70A3A325CDEA}" destId="{B1194B60-A2B6-48A1-B3FC-C7CD665B3E39}" srcOrd="0" destOrd="0" parTransId="{37E62F67-C255-4519-A60E-97C8B1D415BB}" sibTransId="{78F16E14-3FED-4A90-A10F-02E60BAB2137}"/>
    <dgm:cxn modelId="{D03C798F-BC7A-4746-9B7B-B5DDBFF75527}" srcId="{5CACCACF-9F26-41E5-9F0E-70A3A325CDEA}" destId="{0F04AF3D-084F-4088-A201-52439068F2C1}" srcOrd="1" destOrd="0" parTransId="{2220C14F-184F-405A-A1D3-734E14899E6B}" sibTransId="{22CF8791-72AE-48CE-A6EC-CA1ACFC73B6C}"/>
    <dgm:cxn modelId="{1D61628B-2DD0-458D-9E8C-37775963346B}" type="presOf" srcId="{B1194B60-A2B6-48A1-B3FC-C7CD665B3E39}" destId="{6A2A4225-CF5F-4E43-856C-E665AC7C8185}" srcOrd="0" destOrd="0" presId="urn:microsoft.com/office/officeart/2005/8/layout/chevron1"/>
    <dgm:cxn modelId="{954A3169-99D3-4E12-AE48-50E9E7BCB9E9}" type="presOf" srcId="{4C01053B-669B-461D-B929-F274503A0682}" destId="{65FD84AE-D040-40C7-AC0B-9E111FBED90A}" srcOrd="0" destOrd="0" presId="urn:microsoft.com/office/officeart/2005/8/layout/chevron1"/>
    <dgm:cxn modelId="{51BC8FA3-A31F-422E-B24B-8F4BC001C8CC}" type="presOf" srcId="{0F04AF3D-084F-4088-A201-52439068F2C1}" destId="{DA620656-9B79-4615-BFB4-D1D2D163C35D}" srcOrd="0" destOrd="0" presId="urn:microsoft.com/office/officeart/2005/8/layout/chevron1"/>
    <dgm:cxn modelId="{85ABC10A-B42B-45E4-96DB-191B713BF8E3}" type="presParOf" srcId="{6877B2A5-5B37-4AEC-8005-38FAA98A2E5D}" destId="{6A2A4225-CF5F-4E43-856C-E665AC7C8185}" srcOrd="0" destOrd="0" presId="urn:microsoft.com/office/officeart/2005/8/layout/chevron1"/>
    <dgm:cxn modelId="{341FDC67-5273-41BE-A57D-79F8E6E57931}" type="presParOf" srcId="{6877B2A5-5B37-4AEC-8005-38FAA98A2E5D}" destId="{999A732F-181A-4B95-8F5D-FBD407B76E66}" srcOrd="1" destOrd="0" presId="urn:microsoft.com/office/officeart/2005/8/layout/chevron1"/>
    <dgm:cxn modelId="{8E0E4287-D3CF-4CE3-8E84-65D70E62948F}" type="presParOf" srcId="{6877B2A5-5B37-4AEC-8005-38FAA98A2E5D}" destId="{DA620656-9B79-4615-BFB4-D1D2D163C35D}" srcOrd="2" destOrd="0" presId="urn:microsoft.com/office/officeart/2005/8/layout/chevron1"/>
    <dgm:cxn modelId="{3D5BD3F0-1558-4CEB-96D7-451BC2206451}" type="presParOf" srcId="{6877B2A5-5B37-4AEC-8005-38FAA98A2E5D}" destId="{08B23DE3-A174-4A8D-BF28-070D81D3DA44}" srcOrd="3" destOrd="0" presId="urn:microsoft.com/office/officeart/2005/8/layout/chevron1"/>
    <dgm:cxn modelId="{CB5CBACF-EE2A-4157-8829-34A6CA0CCC7B}" type="presParOf" srcId="{6877B2A5-5B37-4AEC-8005-38FAA98A2E5D}" destId="{65FD84AE-D040-40C7-AC0B-9E111FBED90A}"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C8D5-4A76-4B77-96C7-7888B847EEEB}">
      <dsp:nvSpPr>
        <dsp:cNvPr id="0" name=""/>
        <dsp:cNvSpPr/>
      </dsp:nvSpPr>
      <dsp:spPr>
        <a:xfrm>
          <a:off x="751764" y="569995"/>
          <a:ext cx="1572531" cy="1572531"/>
        </a:xfrm>
        <a:prstGeom prst="pieWedg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GB" sz="1000" b="1" kern="1200" dirty="0">
              <a:latin typeface="Arial" panose="020B0604020202020204" pitchFamily="34" charset="0"/>
              <a:cs typeface="Arial" panose="020B0604020202020204" pitchFamily="34" charset="0"/>
            </a:rPr>
            <a:t>To ensure an optimally capacitated institution</a:t>
          </a:r>
          <a:endParaRPr lang="en-US" sz="1000" b="1" kern="1200" dirty="0">
            <a:latin typeface="Arial" panose="020B0604020202020204" pitchFamily="34" charset="0"/>
            <a:cs typeface="Arial" panose="020B0604020202020204" pitchFamily="34" charset="0"/>
          </a:endParaRPr>
        </a:p>
      </dsp:txBody>
      <dsp:txXfrm>
        <a:off x="1212348" y="1030579"/>
        <a:ext cx="1111947" cy="1111947"/>
      </dsp:txXfrm>
    </dsp:sp>
    <dsp:sp modelId="{9E7C9FF0-8230-43AA-8BA9-D0BBF7E6AF09}">
      <dsp:nvSpPr>
        <dsp:cNvPr id="0" name=""/>
        <dsp:cNvSpPr/>
      </dsp:nvSpPr>
      <dsp:spPr>
        <a:xfrm rot="5400000">
          <a:off x="2396929" y="569995"/>
          <a:ext cx="1572531" cy="1572531"/>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GB" sz="1000" b="1" kern="1200" dirty="0">
              <a:latin typeface="Arial" panose="020B0604020202020204" pitchFamily="34" charset="0"/>
              <a:cs typeface="Arial" panose="020B0604020202020204" pitchFamily="34" charset="0"/>
            </a:rPr>
            <a:t>To develop, maintain and administer compulsory specifications and technical regulations</a:t>
          </a:r>
          <a:endParaRPr lang="en-US" sz="1000" b="1" kern="1200" dirty="0">
            <a:latin typeface="Arial" panose="020B0604020202020204" pitchFamily="34" charset="0"/>
            <a:cs typeface="Arial" panose="020B0604020202020204" pitchFamily="34" charset="0"/>
          </a:endParaRPr>
        </a:p>
      </dsp:txBody>
      <dsp:txXfrm rot="-5400000">
        <a:off x="2396929" y="1030579"/>
        <a:ext cx="1111947" cy="1111947"/>
      </dsp:txXfrm>
    </dsp:sp>
    <dsp:sp modelId="{60E43F62-C939-4AF9-A2ED-1CAB5DDFB63B}">
      <dsp:nvSpPr>
        <dsp:cNvPr id="0" name=""/>
        <dsp:cNvSpPr/>
      </dsp:nvSpPr>
      <dsp:spPr>
        <a:xfrm rot="10800000">
          <a:off x="2396929" y="2215160"/>
          <a:ext cx="1572531" cy="1572531"/>
        </a:xfrm>
        <a:prstGeom prst="pieWedg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GB" sz="1000" b="1" kern="1200" dirty="0">
              <a:latin typeface="Arial" panose="020B0604020202020204" pitchFamily="34" charset="0"/>
              <a:cs typeface="Arial" panose="020B0604020202020204" pitchFamily="34" charset="0"/>
            </a:rPr>
            <a:t>To maximise compliance with all specifications and technical regulations</a:t>
          </a:r>
          <a:endParaRPr lang="en-US" sz="1000" b="1" kern="1200" dirty="0">
            <a:latin typeface="Arial" panose="020B0604020202020204" pitchFamily="34" charset="0"/>
            <a:cs typeface="Arial" panose="020B0604020202020204" pitchFamily="34" charset="0"/>
          </a:endParaRPr>
        </a:p>
      </dsp:txBody>
      <dsp:txXfrm rot="10800000">
        <a:off x="2396929" y="2215160"/>
        <a:ext cx="1111947" cy="1111947"/>
      </dsp:txXfrm>
    </dsp:sp>
    <dsp:sp modelId="{B2A5DA28-28DD-4A40-98F1-ABEDBB4E75E4}">
      <dsp:nvSpPr>
        <dsp:cNvPr id="0" name=""/>
        <dsp:cNvSpPr/>
      </dsp:nvSpPr>
      <dsp:spPr>
        <a:xfrm rot="16200000">
          <a:off x="751764" y="2215160"/>
          <a:ext cx="1572531" cy="1572531"/>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To inform and educate our stakeholders about the NRCS</a:t>
          </a:r>
        </a:p>
      </dsp:txBody>
      <dsp:txXfrm rot="5400000">
        <a:off x="1212348" y="2215160"/>
        <a:ext cx="1111947" cy="1111947"/>
      </dsp:txXfrm>
    </dsp:sp>
    <dsp:sp modelId="{B98145C8-5ADA-4074-9C52-6A5B4CF7566F}">
      <dsp:nvSpPr>
        <dsp:cNvPr id="0" name=""/>
        <dsp:cNvSpPr/>
      </dsp:nvSpPr>
      <dsp:spPr>
        <a:xfrm>
          <a:off x="2098635" y="1882391"/>
          <a:ext cx="523954" cy="411317"/>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B5B5088-536A-40A2-BC9A-05EFD58AF0E5}">
      <dsp:nvSpPr>
        <dsp:cNvPr id="0" name=""/>
        <dsp:cNvSpPr/>
      </dsp:nvSpPr>
      <dsp:spPr>
        <a:xfrm rot="10800000">
          <a:off x="2089142" y="2033575"/>
          <a:ext cx="542940" cy="472122"/>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18C5-9E2C-4F93-9577-4E3C5B12968C}">
      <dsp:nvSpPr>
        <dsp:cNvPr id="0" name=""/>
        <dsp:cNvSpPr/>
      </dsp:nvSpPr>
      <dsp:spPr>
        <a:xfrm rot="16200000">
          <a:off x="66526" y="1323037"/>
          <a:ext cx="2801556" cy="1712048"/>
        </a:xfrm>
        <a:prstGeom prst="round2SameRect">
          <a:avLst>
            <a:gd name="adj1" fmla="val 16670"/>
            <a:gd name="adj2" fmla="val 0"/>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72390" tIns="120650" rIns="108585" bIns="120650" numCol="1" spcCol="1270" anchor="t" anchorCtr="0">
          <a:noAutofit/>
        </a:bodyPr>
        <a:lstStyle/>
        <a:p>
          <a:pPr lvl="0" algn="l" defTabSz="844550">
            <a:lnSpc>
              <a:spcPct val="90000"/>
            </a:lnSpc>
            <a:spcBef>
              <a:spcPct val="0"/>
            </a:spcBef>
            <a:spcAft>
              <a:spcPct val="35000"/>
            </a:spcAft>
          </a:pPr>
          <a:r>
            <a:rPr lang="en-US" sz="1900" kern="1200" dirty="0" smtClean="0"/>
            <a:t>Mission</a:t>
          </a:r>
          <a:endParaRPr lang="en-US" sz="1900" kern="1200" dirty="0"/>
        </a:p>
        <a:p>
          <a:pPr marL="114300" lvl="1" indent="-114300" algn="l" defTabSz="666750">
            <a:lnSpc>
              <a:spcPct val="90000"/>
            </a:lnSpc>
            <a:spcBef>
              <a:spcPct val="0"/>
            </a:spcBef>
            <a:spcAft>
              <a:spcPct val="15000"/>
            </a:spcAft>
            <a:buChar char="••"/>
          </a:pPr>
          <a:r>
            <a:rPr lang="en-ZA" sz="1500" kern="1200" dirty="0" smtClean="0"/>
            <a:t>To develop compulsory specifications and technical regulations, and maximise compliance of regulated products and services</a:t>
          </a:r>
          <a:endParaRPr lang="en-US" sz="1500" kern="1200" dirty="0" smtClean="0"/>
        </a:p>
      </dsp:txBody>
      <dsp:txXfrm rot="5400000">
        <a:off x="694870" y="861873"/>
        <a:ext cx="1628458" cy="2634376"/>
      </dsp:txXfrm>
    </dsp:sp>
    <dsp:sp modelId="{E9D9150D-13F7-4C39-A23F-FEED9BF787E3}">
      <dsp:nvSpPr>
        <dsp:cNvPr id="0" name=""/>
        <dsp:cNvSpPr/>
      </dsp:nvSpPr>
      <dsp:spPr>
        <a:xfrm rot="5400000">
          <a:off x="1856316" y="1323037"/>
          <a:ext cx="2801556" cy="1712048"/>
        </a:xfrm>
        <a:prstGeom prst="round2SameRect">
          <a:avLst>
            <a:gd name="adj1" fmla="val 16670"/>
            <a:gd name="adj2" fmla="val 0"/>
          </a:avLst>
        </a:prstGeom>
        <a:solidFill>
          <a:schemeClr val="accent5">
            <a:tint val="50000"/>
            <a:hueOff val="-7344354"/>
            <a:satOff val="-15375"/>
            <a:lumOff val="1056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8585" tIns="120650" rIns="72390" bIns="120650" numCol="1" spcCol="1270" anchor="t" anchorCtr="0">
          <a:noAutofit/>
        </a:bodyPr>
        <a:lstStyle/>
        <a:p>
          <a:pPr lvl="0" algn="l" defTabSz="844550">
            <a:lnSpc>
              <a:spcPct val="90000"/>
            </a:lnSpc>
            <a:spcBef>
              <a:spcPct val="0"/>
            </a:spcBef>
            <a:spcAft>
              <a:spcPct val="35000"/>
            </a:spcAft>
          </a:pPr>
          <a:r>
            <a:rPr lang="en-US" sz="1900" kern="1200" dirty="0" smtClean="0"/>
            <a:t>Vision</a:t>
          </a:r>
          <a:endParaRPr lang="en-US" sz="1900" kern="1200" dirty="0"/>
        </a:p>
        <a:p>
          <a:pPr marL="114300" lvl="1" indent="-114300" algn="l" defTabSz="666750">
            <a:lnSpc>
              <a:spcPct val="90000"/>
            </a:lnSpc>
            <a:spcBef>
              <a:spcPct val="0"/>
            </a:spcBef>
            <a:spcAft>
              <a:spcPct val="15000"/>
            </a:spcAft>
            <a:buChar char="••"/>
          </a:pPr>
          <a:r>
            <a:rPr lang="en-US" sz="1500" kern="1200" dirty="0" smtClean="0"/>
            <a:t>A credible and respected regulator for the protection of the public, the economy and the environment</a:t>
          </a:r>
          <a:endParaRPr lang="en-US" sz="1500" kern="1200" dirty="0"/>
        </a:p>
      </dsp:txBody>
      <dsp:txXfrm rot="-5400000">
        <a:off x="2401070" y="861873"/>
        <a:ext cx="1628458" cy="2634376"/>
      </dsp:txXfrm>
    </dsp:sp>
    <dsp:sp modelId="{AFB9DBBB-0838-4616-81D8-2803BC47D729}">
      <dsp:nvSpPr>
        <dsp:cNvPr id="0" name=""/>
        <dsp:cNvSpPr/>
      </dsp:nvSpPr>
      <dsp:spPr>
        <a:xfrm>
          <a:off x="1467130" y="0"/>
          <a:ext cx="1789789" cy="1789702"/>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249BD2-8E11-470A-8EB7-99E3C222E566}">
      <dsp:nvSpPr>
        <dsp:cNvPr id="0" name=""/>
        <dsp:cNvSpPr/>
      </dsp:nvSpPr>
      <dsp:spPr>
        <a:xfrm rot="10800000">
          <a:off x="1467130" y="2567984"/>
          <a:ext cx="1789789" cy="1789702"/>
        </a:xfrm>
        <a:prstGeom prst="circularArrow">
          <a:avLst>
            <a:gd name="adj1" fmla="val 12500"/>
            <a:gd name="adj2" fmla="val 1142322"/>
            <a:gd name="adj3" fmla="val 20457678"/>
            <a:gd name="adj4" fmla="val 10800000"/>
            <a:gd name="adj5" fmla="val 12500"/>
          </a:avLst>
        </a:prstGeom>
        <a:solidFill>
          <a:schemeClr val="accent5">
            <a:hueOff val="-7353344"/>
            <a:satOff val="-10228"/>
            <a:lumOff val="-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041EA-7DA5-4F1E-8B16-23A5E525E59E}">
      <dsp:nvSpPr>
        <dsp:cNvPr id="0" name=""/>
        <dsp:cNvSpPr/>
      </dsp:nvSpPr>
      <dsp:spPr>
        <a:xfrm>
          <a:off x="0" y="955300"/>
          <a:ext cx="9085261"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998428-737C-4706-887B-8B724C384E8C}">
      <dsp:nvSpPr>
        <dsp:cNvPr id="0" name=""/>
        <dsp:cNvSpPr/>
      </dsp:nvSpPr>
      <dsp:spPr>
        <a:xfrm>
          <a:off x="454263" y="574926"/>
          <a:ext cx="6359683" cy="61653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381" tIns="0" rIns="240381" bIns="0" numCol="1" spcCol="1270" anchor="ctr" anchorCtr="0">
          <a:noAutofit/>
        </a:bodyPr>
        <a:lstStyle/>
        <a:p>
          <a:pPr lvl="0" algn="l" defTabSz="711200">
            <a:lnSpc>
              <a:spcPct val="90000"/>
            </a:lnSpc>
            <a:spcBef>
              <a:spcPct val="0"/>
            </a:spcBef>
            <a:spcAft>
              <a:spcPct val="35000"/>
            </a:spcAft>
          </a:pPr>
          <a:r>
            <a:rPr lang="en-US" sz="1600" b="1" kern="1200" dirty="0" smtClean="0"/>
            <a:t>National Regulator for Compulsory Specifications Act</a:t>
          </a:r>
        </a:p>
        <a:p>
          <a:pPr lvl="0" algn="l" defTabSz="711200">
            <a:lnSpc>
              <a:spcPct val="90000"/>
            </a:lnSpc>
            <a:spcBef>
              <a:spcPct val="0"/>
            </a:spcBef>
            <a:spcAft>
              <a:spcPct val="35000"/>
            </a:spcAft>
          </a:pPr>
          <a:r>
            <a:rPr lang="en-US" sz="1600" b="1" kern="1200" dirty="0" smtClean="0"/>
            <a:t> (Act No. 5 of 2008)</a:t>
          </a:r>
          <a:endParaRPr lang="en-US" sz="1600" b="1" kern="1200" dirty="0"/>
        </a:p>
      </dsp:txBody>
      <dsp:txXfrm>
        <a:off x="484360" y="605023"/>
        <a:ext cx="6299489" cy="556339"/>
      </dsp:txXfrm>
    </dsp:sp>
    <dsp:sp modelId="{37CEE53E-E729-46A2-8250-FA5077BF9826}">
      <dsp:nvSpPr>
        <dsp:cNvPr id="0" name=""/>
        <dsp:cNvSpPr/>
      </dsp:nvSpPr>
      <dsp:spPr>
        <a:xfrm>
          <a:off x="0" y="1825273"/>
          <a:ext cx="9085261" cy="40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F8E0B7-9A12-4E8D-A95E-748958056F5A}">
      <dsp:nvSpPr>
        <dsp:cNvPr id="0" name=""/>
        <dsp:cNvSpPr/>
      </dsp:nvSpPr>
      <dsp:spPr>
        <a:xfrm>
          <a:off x="454263" y="1444900"/>
          <a:ext cx="6359683" cy="61653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381" tIns="0" rIns="240381" bIns="0" numCol="1" spcCol="1270" anchor="ctr" anchorCtr="0">
          <a:noAutofit/>
        </a:bodyPr>
        <a:lstStyle/>
        <a:p>
          <a:pPr lvl="0" algn="l" defTabSz="711200">
            <a:lnSpc>
              <a:spcPct val="90000"/>
            </a:lnSpc>
            <a:spcBef>
              <a:spcPct val="0"/>
            </a:spcBef>
            <a:spcAft>
              <a:spcPct val="35000"/>
            </a:spcAft>
          </a:pPr>
          <a:r>
            <a:rPr lang="en-US" sz="1600" b="1" kern="1200" dirty="0" smtClean="0"/>
            <a:t>Legal Metrology Act</a:t>
          </a:r>
        </a:p>
        <a:p>
          <a:pPr lvl="0" algn="l" defTabSz="711200">
            <a:lnSpc>
              <a:spcPct val="90000"/>
            </a:lnSpc>
            <a:spcBef>
              <a:spcPct val="0"/>
            </a:spcBef>
            <a:spcAft>
              <a:spcPct val="35000"/>
            </a:spcAft>
          </a:pPr>
          <a:r>
            <a:rPr lang="en-US" sz="1600" b="1" kern="1200" dirty="0" smtClean="0"/>
            <a:t>(Act No. 9 of 2014)</a:t>
          </a:r>
          <a:endParaRPr lang="en-US" sz="1600" b="1" kern="1200" dirty="0"/>
        </a:p>
      </dsp:txBody>
      <dsp:txXfrm>
        <a:off x="484360" y="1474997"/>
        <a:ext cx="6299489" cy="556339"/>
      </dsp:txXfrm>
    </dsp:sp>
    <dsp:sp modelId="{D469355C-6B51-451A-8D55-26198121AFF5}">
      <dsp:nvSpPr>
        <dsp:cNvPr id="0" name=""/>
        <dsp:cNvSpPr/>
      </dsp:nvSpPr>
      <dsp:spPr>
        <a:xfrm>
          <a:off x="0" y="2695247"/>
          <a:ext cx="9085261"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95EF0A-7DEE-4FF2-A6BC-3CD7303C5FC5}">
      <dsp:nvSpPr>
        <dsp:cNvPr id="0" name=""/>
        <dsp:cNvSpPr/>
      </dsp:nvSpPr>
      <dsp:spPr>
        <a:xfrm>
          <a:off x="454263" y="2314873"/>
          <a:ext cx="6359683" cy="61653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381" tIns="0" rIns="240381" bIns="0" numCol="1" spcCol="1270" anchor="ctr" anchorCtr="0">
          <a:noAutofit/>
        </a:bodyPr>
        <a:lstStyle/>
        <a:p>
          <a:pPr lvl="0" algn="l" defTabSz="711200">
            <a:lnSpc>
              <a:spcPct val="90000"/>
            </a:lnSpc>
            <a:spcBef>
              <a:spcPct val="0"/>
            </a:spcBef>
            <a:spcAft>
              <a:spcPct val="35000"/>
            </a:spcAft>
          </a:pPr>
          <a:r>
            <a:rPr lang="en-US" sz="1600" b="1" kern="1200" dirty="0" smtClean="0"/>
            <a:t>National Building Regulations and Building Standards Act</a:t>
          </a:r>
        </a:p>
        <a:p>
          <a:pPr lvl="0" algn="l" defTabSz="711200">
            <a:lnSpc>
              <a:spcPct val="90000"/>
            </a:lnSpc>
            <a:spcBef>
              <a:spcPct val="0"/>
            </a:spcBef>
            <a:spcAft>
              <a:spcPct val="35000"/>
            </a:spcAft>
          </a:pPr>
          <a:r>
            <a:rPr lang="en-US" sz="1600" b="1" kern="1200" dirty="0" smtClean="0"/>
            <a:t>(Act No. 103 of 1977)</a:t>
          </a:r>
          <a:endParaRPr lang="en-US" sz="1600" b="1" kern="1200" dirty="0"/>
        </a:p>
      </dsp:txBody>
      <dsp:txXfrm>
        <a:off x="484360" y="2344970"/>
        <a:ext cx="6299489" cy="556339"/>
      </dsp:txXfrm>
    </dsp:sp>
    <dsp:sp modelId="{55B39834-99A9-4EF5-B88D-1AEC4B5EA398}">
      <dsp:nvSpPr>
        <dsp:cNvPr id="0" name=""/>
        <dsp:cNvSpPr/>
      </dsp:nvSpPr>
      <dsp:spPr>
        <a:xfrm>
          <a:off x="0" y="3558948"/>
          <a:ext cx="9085261"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2C2692-70F8-499B-860D-E63F2868D85E}">
      <dsp:nvSpPr>
        <dsp:cNvPr id="0" name=""/>
        <dsp:cNvSpPr/>
      </dsp:nvSpPr>
      <dsp:spPr>
        <a:xfrm>
          <a:off x="454263" y="3184847"/>
          <a:ext cx="6359683" cy="61026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381" tIns="0" rIns="240381" bIns="0" numCol="1" spcCol="1270" anchor="ctr" anchorCtr="0">
          <a:noAutofit/>
        </a:bodyPr>
        <a:lstStyle/>
        <a:p>
          <a:pPr lvl="0" algn="l" defTabSz="711200">
            <a:lnSpc>
              <a:spcPct val="90000"/>
            </a:lnSpc>
            <a:spcBef>
              <a:spcPct val="0"/>
            </a:spcBef>
            <a:spcAft>
              <a:spcPct val="35000"/>
            </a:spcAft>
          </a:pPr>
          <a:r>
            <a:rPr lang="en-GB" sz="1600" b="1" kern="1200" dirty="0" smtClean="0"/>
            <a:t>The Foodstuffs, Cosmetics and Disinfectants Act </a:t>
          </a:r>
        </a:p>
        <a:p>
          <a:pPr lvl="0" algn="l" defTabSz="711200">
            <a:lnSpc>
              <a:spcPct val="90000"/>
            </a:lnSpc>
            <a:spcBef>
              <a:spcPct val="0"/>
            </a:spcBef>
            <a:spcAft>
              <a:spcPct val="35000"/>
            </a:spcAft>
          </a:pPr>
          <a:r>
            <a:rPr lang="en-GB" sz="1600" b="1" kern="1200" dirty="0" smtClean="0"/>
            <a:t>(Act 54 of 1972)</a:t>
          </a:r>
          <a:endParaRPr lang="en-US" sz="1600" b="1" kern="1200" dirty="0"/>
        </a:p>
      </dsp:txBody>
      <dsp:txXfrm>
        <a:off x="484053" y="3214637"/>
        <a:ext cx="6300103" cy="550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44433-B2A9-4644-8F29-EA2120DBDBD5}">
      <dsp:nvSpPr>
        <dsp:cNvPr id="0" name=""/>
        <dsp:cNvSpPr/>
      </dsp:nvSpPr>
      <dsp:spPr>
        <a:xfrm>
          <a:off x="0" y="0"/>
          <a:ext cx="6174563" cy="1261145"/>
        </a:xfrm>
        <a:prstGeom prst="rightArrow">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86547F-60C9-4A8D-963C-96CC45B5C95F}">
      <dsp:nvSpPr>
        <dsp:cNvPr id="0" name=""/>
        <dsp:cNvSpPr/>
      </dsp:nvSpPr>
      <dsp:spPr>
        <a:xfrm>
          <a:off x="0" y="381334"/>
          <a:ext cx="5363706" cy="6303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kern="1200" dirty="0" smtClean="0"/>
            <a:t>NRCS Financial year </a:t>
          </a:r>
        </a:p>
        <a:p>
          <a:pPr lvl="0" algn="ctr" defTabSz="711200">
            <a:lnSpc>
              <a:spcPct val="90000"/>
            </a:lnSpc>
            <a:spcBef>
              <a:spcPct val="0"/>
            </a:spcBef>
            <a:spcAft>
              <a:spcPct val="35000"/>
            </a:spcAft>
          </a:pPr>
          <a:r>
            <a:rPr lang="en-US" sz="1600" kern="1200" dirty="0" smtClean="0"/>
            <a:t>(April to March)</a:t>
          </a:r>
          <a:endParaRPr lang="en-US" sz="1600" kern="1200" dirty="0"/>
        </a:p>
      </dsp:txBody>
      <dsp:txXfrm>
        <a:off x="0" y="381334"/>
        <a:ext cx="5363706" cy="630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A4225-CF5F-4E43-856C-E665AC7C8185}">
      <dsp:nvSpPr>
        <dsp:cNvPr id="0" name=""/>
        <dsp:cNvSpPr/>
      </dsp:nvSpPr>
      <dsp:spPr>
        <a:xfrm>
          <a:off x="1624" y="0"/>
          <a:ext cx="1979059" cy="573342"/>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 period (January to June)</a:t>
          </a:r>
          <a:endParaRPr lang="en-US" sz="1400" kern="1200" dirty="0"/>
        </a:p>
      </dsp:txBody>
      <dsp:txXfrm>
        <a:off x="288295" y="0"/>
        <a:ext cx="1405717" cy="573342"/>
      </dsp:txXfrm>
    </dsp:sp>
    <dsp:sp modelId="{DA620656-9B79-4615-BFB4-D1D2D163C35D}">
      <dsp:nvSpPr>
        <dsp:cNvPr id="0" name=""/>
        <dsp:cNvSpPr/>
      </dsp:nvSpPr>
      <dsp:spPr>
        <a:xfrm>
          <a:off x="1782777" y="0"/>
          <a:ext cx="1979059" cy="573342"/>
        </a:xfrm>
        <a:prstGeom prst="chevron">
          <a:avLst/>
        </a:prstGeom>
        <a:gradFill rotWithShape="0">
          <a:gsLst>
            <a:gs pos="0">
              <a:schemeClr val="accent4">
                <a:hueOff val="5197846"/>
                <a:satOff val="-23984"/>
                <a:lumOff val="883"/>
                <a:alphaOff val="0"/>
                <a:tint val="50000"/>
                <a:satMod val="300000"/>
              </a:schemeClr>
            </a:gs>
            <a:gs pos="35000">
              <a:schemeClr val="accent4">
                <a:hueOff val="5197846"/>
                <a:satOff val="-23984"/>
                <a:lumOff val="883"/>
                <a:alphaOff val="0"/>
                <a:tint val="37000"/>
                <a:satMod val="300000"/>
              </a:schemeClr>
            </a:gs>
            <a:gs pos="100000">
              <a:schemeClr val="accent4">
                <a:hueOff val="5197846"/>
                <a:satOff val="-23984"/>
                <a:lumOff val="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B period (July to December)</a:t>
          </a:r>
          <a:endParaRPr lang="en-US" sz="1400" kern="1200" dirty="0"/>
        </a:p>
      </dsp:txBody>
      <dsp:txXfrm>
        <a:off x="2069448" y="0"/>
        <a:ext cx="1405717" cy="573342"/>
      </dsp:txXfrm>
    </dsp:sp>
    <dsp:sp modelId="{65FD84AE-D040-40C7-AC0B-9E111FBED90A}">
      <dsp:nvSpPr>
        <dsp:cNvPr id="0" name=""/>
        <dsp:cNvSpPr/>
      </dsp:nvSpPr>
      <dsp:spPr>
        <a:xfrm>
          <a:off x="3563931" y="0"/>
          <a:ext cx="1979059" cy="573342"/>
        </a:xfrm>
        <a:prstGeom prst="chevron">
          <a:avLst/>
        </a:prstGeom>
        <a:gradFill rotWithShape="0">
          <a:gsLst>
            <a:gs pos="0">
              <a:schemeClr val="accent4">
                <a:hueOff val="10395692"/>
                <a:satOff val="-47968"/>
                <a:lumOff val="1765"/>
                <a:alphaOff val="0"/>
                <a:tint val="50000"/>
                <a:satMod val="300000"/>
              </a:schemeClr>
            </a:gs>
            <a:gs pos="35000">
              <a:schemeClr val="accent4">
                <a:hueOff val="10395692"/>
                <a:satOff val="-47968"/>
                <a:lumOff val="1765"/>
                <a:alphaOff val="0"/>
                <a:tint val="37000"/>
                <a:satMod val="300000"/>
              </a:schemeClr>
            </a:gs>
            <a:gs pos="100000">
              <a:schemeClr val="accent4">
                <a:hueOff val="10395692"/>
                <a:satOff val="-47968"/>
                <a:lumOff val="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A period (January to June)</a:t>
          </a:r>
          <a:endParaRPr lang="en-US" sz="1400" kern="1200" dirty="0"/>
        </a:p>
      </dsp:txBody>
      <dsp:txXfrm>
        <a:off x="3850602" y="0"/>
        <a:ext cx="1405717" cy="57334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defTabSz="520533" eaLnBrk="1" hangingPunct="1">
              <a:defRPr sz="1200">
                <a:latin typeface="Calibri" pitchFamily="34" charset="0"/>
                <a:ea typeface="ＭＳ Ｐゴシック" pitchFamily="34" charset="-128"/>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defTabSz="520533" eaLnBrk="1" hangingPunct="1">
              <a:defRPr sz="1200">
                <a:latin typeface="Calibri" pitchFamily="34" charset="0"/>
                <a:ea typeface="ＭＳ Ｐゴシック" pitchFamily="34" charset="-128"/>
              </a:defRPr>
            </a:lvl1pPr>
          </a:lstStyle>
          <a:p>
            <a:pPr>
              <a:defRPr/>
            </a:pPr>
            <a:fld id="{4C8F9DD7-65D1-4C83-A921-D902AA9724A3}" type="datetime1">
              <a:rPr lang="en-US"/>
              <a:pPr>
                <a:defRPr/>
              </a:pPr>
              <a:t>12/2/2016</a:t>
            </a:fld>
            <a:endParaRPr lang="en-US" dirty="0"/>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defTabSz="520533" eaLnBrk="1" hangingPunct="1">
              <a:defRPr sz="1200">
                <a:latin typeface="Calibri" pitchFamily="34" charset="0"/>
                <a:ea typeface="ＭＳ Ｐゴシック" pitchFamily="34" charset="-128"/>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itchFamily="34" charset="-128"/>
              </a:defRPr>
            </a:lvl1pPr>
          </a:lstStyle>
          <a:p>
            <a:pPr>
              <a:defRPr/>
            </a:pPr>
            <a:fld id="{1EB9F841-D5A2-41B3-9529-2EEC6C2426D6}" type="slidenum">
              <a:rPr lang="en-US"/>
              <a:pPr>
                <a:defRPr/>
              </a:pPr>
              <a:t>‹#›</a:t>
            </a:fld>
            <a:endParaRPr lang="en-US" dirty="0"/>
          </a:p>
        </p:txBody>
      </p:sp>
    </p:spTree>
    <p:extLst>
      <p:ext uri="{BB962C8B-B14F-4D97-AF65-F5344CB8AC3E}">
        <p14:creationId xmlns:p14="http://schemas.microsoft.com/office/powerpoint/2010/main" val="882358847"/>
      </p:ext>
    </p:extLst>
  </p:cSld>
  <p:clrMap bg1="lt1" tx1="dk1" bg2="lt2" tx2="dk2" accent1="accent1" accent2="accent2" accent3="accent3" accent4="accent4" accent5="accent5" accent6="accent6" hlink="hlink" folHlink="folHlink"/>
  <p:notesStyle>
    <a:lvl1pPr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1pPr>
    <a:lvl2pPr marL="519113"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2pPr>
    <a:lvl3pPr marL="1039813"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3pPr>
    <a:lvl4pPr marL="1562100"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4pPr>
    <a:lvl5pPr marL="2082800"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5pPr>
    <a:lvl6pPr marL="2606351" algn="l" defTabSz="521271" rtl="0" eaLnBrk="1" latinLnBrk="0" hangingPunct="1">
      <a:defRPr sz="1400" kern="1200">
        <a:solidFill>
          <a:schemeClr val="tx1"/>
        </a:solidFill>
        <a:latin typeface="+mn-lt"/>
        <a:ea typeface="+mn-ea"/>
        <a:cs typeface="+mn-cs"/>
      </a:defRPr>
    </a:lvl6pPr>
    <a:lvl7pPr marL="3127621" algn="l" defTabSz="521271" rtl="0" eaLnBrk="1" latinLnBrk="0" hangingPunct="1">
      <a:defRPr sz="1400" kern="1200">
        <a:solidFill>
          <a:schemeClr val="tx1"/>
        </a:solidFill>
        <a:latin typeface="+mn-lt"/>
        <a:ea typeface="+mn-ea"/>
        <a:cs typeface="+mn-cs"/>
      </a:defRPr>
    </a:lvl7pPr>
    <a:lvl8pPr marL="3648889" algn="l" defTabSz="521271" rtl="0" eaLnBrk="1" latinLnBrk="0" hangingPunct="1">
      <a:defRPr sz="1400" kern="1200">
        <a:solidFill>
          <a:schemeClr val="tx1"/>
        </a:solidFill>
        <a:latin typeface="+mn-lt"/>
        <a:ea typeface="+mn-ea"/>
        <a:cs typeface="+mn-cs"/>
      </a:defRPr>
    </a:lvl8pPr>
    <a:lvl9pPr marL="4170159" algn="l" defTabSz="52127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8"/>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271" indent="0" algn="ctr">
              <a:buNone/>
              <a:defRPr>
                <a:solidFill>
                  <a:schemeClr val="tx1">
                    <a:tint val="75000"/>
                  </a:schemeClr>
                </a:solidFill>
              </a:defRPr>
            </a:lvl2pPr>
            <a:lvl3pPr marL="1042539" indent="0" algn="ctr">
              <a:buNone/>
              <a:defRPr>
                <a:solidFill>
                  <a:schemeClr val="tx1">
                    <a:tint val="75000"/>
                  </a:schemeClr>
                </a:solidFill>
              </a:defRPr>
            </a:lvl3pPr>
            <a:lvl4pPr marL="1563810" indent="0" algn="ctr">
              <a:buNone/>
              <a:defRPr>
                <a:solidFill>
                  <a:schemeClr val="tx1">
                    <a:tint val="75000"/>
                  </a:schemeClr>
                </a:solidFill>
              </a:defRPr>
            </a:lvl4pPr>
            <a:lvl5pPr marL="2085077" indent="0" algn="ctr">
              <a:buNone/>
              <a:defRPr>
                <a:solidFill>
                  <a:schemeClr val="tx1">
                    <a:tint val="75000"/>
                  </a:schemeClr>
                </a:solidFill>
              </a:defRPr>
            </a:lvl5pPr>
            <a:lvl6pPr marL="2606351" indent="0" algn="ctr">
              <a:buNone/>
              <a:defRPr>
                <a:solidFill>
                  <a:schemeClr val="tx1">
                    <a:tint val="75000"/>
                  </a:schemeClr>
                </a:solidFill>
              </a:defRPr>
            </a:lvl6pPr>
            <a:lvl7pPr marL="3127621" indent="0" algn="ctr">
              <a:buNone/>
              <a:defRPr>
                <a:solidFill>
                  <a:schemeClr val="tx1">
                    <a:tint val="75000"/>
                  </a:schemeClr>
                </a:solidFill>
              </a:defRPr>
            </a:lvl7pPr>
            <a:lvl8pPr marL="3648889" indent="0" algn="ctr">
              <a:buNone/>
              <a:defRPr>
                <a:solidFill>
                  <a:schemeClr val="tx1">
                    <a:tint val="75000"/>
                  </a:schemeClr>
                </a:solidFill>
              </a:defRPr>
            </a:lvl8pPr>
            <a:lvl9pPr marL="417015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ADED13-C74A-419B-9FF3-25794B683A11}"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E06F7E-EDEE-4B59-A6DB-7D9ECAEEEAE3}" type="slidenum">
              <a:rPr lang="en-US"/>
              <a:pPr>
                <a:defRPr/>
              </a:pPr>
              <a:t>‹#›</a:t>
            </a:fld>
            <a:endParaRPr lang="en-US" dirty="0"/>
          </a:p>
        </p:txBody>
      </p:sp>
    </p:spTree>
    <p:extLst>
      <p:ext uri="{BB962C8B-B14F-4D97-AF65-F5344CB8AC3E}">
        <p14:creationId xmlns:p14="http://schemas.microsoft.com/office/powerpoint/2010/main" val="22736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6DA92-EBDF-4701-B336-C9B53F5B6228}"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EBD107-A83D-47C7-8379-838C94A12EC9}" type="slidenum">
              <a:rPr lang="en-US"/>
              <a:pPr>
                <a:defRPr/>
              </a:pPr>
              <a:t>‹#›</a:t>
            </a:fld>
            <a:endParaRPr lang="en-US" dirty="0"/>
          </a:p>
        </p:txBody>
      </p:sp>
    </p:spTree>
    <p:extLst>
      <p:ext uri="{BB962C8B-B14F-4D97-AF65-F5344CB8AC3E}">
        <p14:creationId xmlns:p14="http://schemas.microsoft.com/office/powerpoint/2010/main" val="213914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75" y="334389"/>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2" y="334389"/>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C75B90-6B78-4762-995A-8E4FD10117DE}"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05CAC3-A555-495C-ADC6-B5E3BE0A3D1B}" type="slidenum">
              <a:rPr lang="en-US"/>
              <a:pPr>
                <a:defRPr/>
              </a:pPr>
              <a:t>‹#›</a:t>
            </a:fld>
            <a:endParaRPr lang="en-US" dirty="0"/>
          </a:p>
        </p:txBody>
      </p:sp>
    </p:spTree>
    <p:extLst>
      <p:ext uri="{BB962C8B-B14F-4D97-AF65-F5344CB8AC3E}">
        <p14:creationId xmlns:p14="http://schemas.microsoft.com/office/powerpoint/2010/main" val="183195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8"/>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eaLnBrk="1" hangingPunct="1">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866A3D58-33B9-44E2-8E77-52F3897F88E9}" type="slidenum">
              <a:rPr lang="en-US"/>
              <a:pPr>
                <a:defRPr/>
              </a:pPr>
              <a:t>‹#›</a:t>
            </a:fld>
            <a:endParaRPr lang="en-US" dirty="0"/>
          </a:p>
        </p:txBody>
      </p:sp>
    </p:spTree>
    <p:extLst>
      <p:ext uri="{BB962C8B-B14F-4D97-AF65-F5344CB8AC3E}">
        <p14:creationId xmlns:p14="http://schemas.microsoft.com/office/powerpoint/2010/main" val="379605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A50CD491-99AA-41F0-A5A6-5739AB958B3A}" type="slidenum">
              <a:rPr lang="en-US"/>
              <a:pPr>
                <a:defRPr/>
              </a:pPr>
              <a:t>‹#›</a:t>
            </a:fld>
            <a:endParaRPr lang="en-US" dirty="0"/>
          </a:p>
        </p:txBody>
      </p:sp>
    </p:spTree>
    <p:extLst>
      <p:ext uri="{BB962C8B-B14F-4D97-AF65-F5344CB8AC3E}">
        <p14:creationId xmlns:p14="http://schemas.microsoft.com/office/powerpoint/2010/main" val="1408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71"/>
            <a:ext cx="9085342" cy="1654373"/>
          </a:xfrm>
        </p:spPr>
        <p:txBody>
          <a:bodyPr anchor="b"/>
          <a:lstStyle>
            <a:lvl1pPr marL="0" indent="0">
              <a:buNone/>
              <a:defRPr sz="2200"/>
            </a:lvl1pPr>
            <a:lvl2pPr marL="497595" indent="0">
              <a:buNone/>
              <a:defRPr sz="2000"/>
            </a:lvl2pPr>
            <a:lvl3pPr marL="995192" indent="0">
              <a:buNone/>
              <a:defRPr sz="1700"/>
            </a:lvl3pPr>
            <a:lvl4pPr marL="1492785" indent="0">
              <a:buNone/>
              <a:defRPr sz="1500"/>
            </a:lvl4pPr>
            <a:lvl5pPr marL="1990378" indent="0">
              <a:buNone/>
              <a:defRPr sz="1500"/>
            </a:lvl5pPr>
            <a:lvl6pPr marL="2487970" indent="0">
              <a:buNone/>
              <a:defRPr sz="1500"/>
            </a:lvl6pPr>
            <a:lvl7pPr marL="2985575" indent="0">
              <a:buNone/>
              <a:defRPr sz="1500"/>
            </a:lvl7pPr>
            <a:lvl8pPr marL="3483162" indent="0">
              <a:buNone/>
              <a:defRPr sz="1500"/>
            </a:lvl8pPr>
            <a:lvl9pPr marL="3980756"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2DD06555-6846-436C-A57B-8F1BDBBA5958}" type="slidenum">
              <a:rPr lang="en-US"/>
              <a:pPr>
                <a:defRPr/>
              </a:pPr>
              <a:t>‹#›</a:t>
            </a:fld>
            <a:endParaRPr lang="en-US" dirty="0"/>
          </a:p>
        </p:txBody>
      </p:sp>
    </p:spTree>
    <p:extLst>
      <p:ext uri="{BB962C8B-B14F-4D97-AF65-F5344CB8AC3E}">
        <p14:creationId xmlns:p14="http://schemas.microsoft.com/office/powerpoint/2010/main" val="119647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A5DC49D8-3313-4EB5-B978-44BEE4D9CC98}" type="slidenum">
              <a:rPr lang="en-US"/>
              <a:pPr>
                <a:defRPr/>
              </a:pPr>
              <a:t>‹#›</a:t>
            </a:fld>
            <a:endParaRPr lang="en-US" dirty="0"/>
          </a:p>
        </p:txBody>
      </p:sp>
    </p:spTree>
    <p:extLst>
      <p:ext uri="{BB962C8B-B14F-4D97-AF65-F5344CB8AC3E}">
        <p14:creationId xmlns:p14="http://schemas.microsoft.com/office/powerpoint/2010/main" val="426475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595" indent="0">
              <a:buNone/>
              <a:defRPr sz="2200" b="1"/>
            </a:lvl2pPr>
            <a:lvl3pPr marL="995192" indent="0">
              <a:buNone/>
              <a:defRPr sz="2000" b="1"/>
            </a:lvl3pPr>
            <a:lvl4pPr marL="1492785" indent="0">
              <a:buNone/>
              <a:defRPr sz="1700" b="1"/>
            </a:lvl4pPr>
            <a:lvl5pPr marL="1990378" indent="0">
              <a:buNone/>
              <a:defRPr sz="1700" b="1"/>
            </a:lvl5pPr>
            <a:lvl6pPr marL="2487970" indent="0">
              <a:buNone/>
              <a:defRPr sz="1700" b="1"/>
            </a:lvl6pPr>
            <a:lvl7pPr marL="2985575" indent="0">
              <a:buNone/>
              <a:defRPr sz="1700" b="1"/>
            </a:lvl7pPr>
            <a:lvl8pPr marL="3483162" indent="0">
              <a:buNone/>
              <a:defRPr sz="1700" b="1"/>
            </a:lvl8pPr>
            <a:lvl9pPr marL="398075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8" y="1692892"/>
            <a:ext cx="4724241" cy="705515"/>
          </a:xfrm>
        </p:spPr>
        <p:txBody>
          <a:bodyPr anchor="b"/>
          <a:lstStyle>
            <a:lvl1pPr marL="0" indent="0">
              <a:buNone/>
              <a:defRPr sz="2600" b="1"/>
            </a:lvl1pPr>
            <a:lvl2pPr marL="497595" indent="0">
              <a:buNone/>
              <a:defRPr sz="2200" b="1"/>
            </a:lvl2pPr>
            <a:lvl3pPr marL="995192" indent="0">
              <a:buNone/>
              <a:defRPr sz="2000" b="1"/>
            </a:lvl3pPr>
            <a:lvl4pPr marL="1492785" indent="0">
              <a:buNone/>
              <a:defRPr sz="1700" b="1"/>
            </a:lvl4pPr>
            <a:lvl5pPr marL="1990378" indent="0">
              <a:buNone/>
              <a:defRPr sz="1700" b="1"/>
            </a:lvl5pPr>
            <a:lvl6pPr marL="2487970" indent="0">
              <a:buNone/>
              <a:defRPr sz="1700" b="1"/>
            </a:lvl6pPr>
            <a:lvl7pPr marL="2985575" indent="0">
              <a:buNone/>
              <a:defRPr sz="1700" b="1"/>
            </a:lvl7pPr>
            <a:lvl8pPr marL="3483162" indent="0">
              <a:buNone/>
              <a:defRPr sz="1700" b="1"/>
            </a:lvl8pPr>
            <a:lvl9pPr marL="398075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8"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E29AF282-133D-49AF-A29E-F89E2F907A02}" type="slidenum">
              <a:rPr lang="en-US"/>
              <a:pPr>
                <a:defRPr/>
              </a:pPr>
              <a:t>‹#›</a:t>
            </a:fld>
            <a:endParaRPr lang="en-US" dirty="0"/>
          </a:p>
        </p:txBody>
      </p:sp>
    </p:spTree>
    <p:extLst>
      <p:ext uri="{BB962C8B-B14F-4D97-AF65-F5344CB8AC3E}">
        <p14:creationId xmlns:p14="http://schemas.microsoft.com/office/powerpoint/2010/main" val="223568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89DC3EDB-2CAA-4F0E-BED0-CEB67C354BEC}" type="slidenum">
              <a:rPr lang="en-US"/>
              <a:pPr>
                <a:defRPr/>
              </a:pPr>
              <a:t>‹#›</a:t>
            </a:fld>
            <a:endParaRPr lang="en-US" dirty="0"/>
          </a:p>
        </p:txBody>
      </p:sp>
    </p:spTree>
    <p:extLst>
      <p:ext uri="{BB962C8B-B14F-4D97-AF65-F5344CB8AC3E}">
        <p14:creationId xmlns:p14="http://schemas.microsoft.com/office/powerpoint/2010/main" val="205451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9B79386B-D5EB-4256-A1B6-20EC1DE239E5}" type="slidenum">
              <a:rPr lang="en-US"/>
              <a:pPr>
                <a:defRPr/>
              </a:pPr>
              <a:t>‹#›</a:t>
            </a:fld>
            <a:endParaRPr lang="en-US" dirty="0"/>
          </a:p>
        </p:txBody>
      </p:sp>
    </p:spTree>
    <p:extLst>
      <p:ext uri="{BB962C8B-B14F-4D97-AF65-F5344CB8AC3E}">
        <p14:creationId xmlns:p14="http://schemas.microsoft.com/office/powerpoint/2010/main" val="9588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6"/>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595" indent="0">
              <a:buNone/>
              <a:defRPr sz="1300"/>
            </a:lvl2pPr>
            <a:lvl3pPr marL="995192" indent="0">
              <a:buNone/>
              <a:defRPr sz="1100"/>
            </a:lvl3pPr>
            <a:lvl4pPr marL="1492785" indent="0">
              <a:buNone/>
              <a:defRPr sz="1000"/>
            </a:lvl4pPr>
            <a:lvl5pPr marL="1990378" indent="0">
              <a:buNone/>
              <a:defRPr sz="1000"/>
            </a:lvl5pPr>
            <a:lvl6pPr marL="2487970" indent="0">
              <a:buNone/>
              <a:defRPr sz="1000"/>
            </a:lvl6pPr>
            <a:lvl7pPr marL="2985575" indent="0">
              <a:buNone/>
              <a:defRPr sz="1000"/>
            </a:lvl7pPr>
            <a:lvl8pPr marL="3483162" indent="0">
              <a:buNone/>
              <a:defRPr sz="1000"/>
            </a:lvl8pPr>
            <a:lvl9pPr marL="3980756"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793EECBE-30E0-42B7-A633-E2477FB5FD72}" type="slidenum">
              <a:rPr lang="en-US"/>
              <a:pPr>
                <a:defRPr/>
              </a:pPr>
              <a:t>‹#›</a:t>
            </a:fld>
            <a:endParaRPr lang="en-US" dirty="0"/>
          </a:p>
        </p:txBody>
      </p:sp>
    </p:spTree>
    <p:extLst>
      <p:ext uri="{BB962C8B-B14F-4D97-AF65-F5344CB8AC3E}">
        <p14:creationId xmlns:p14="http://schemas.microsoft.com/office/powerpoint/2010/main" val="281211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C36C04-E781-4A85-ACC6-684C78B0CC33}"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65EF3F-BC6A-4603-A8EF-F6039206A192}" type="slidenum">
              <a:rPr lang="en-US"/>
              <a:pPr>
                <a:defRPr/>
              </a:pPr>
              <a:t>‹#›</a:t>
            </a:fld>
            <a:endParaRPr lang="en-US" dirty="0"/>
          </a:p>
        </p:txBody>
      </p:sp>
    </p:spTree>
    <p:extLst>
      <p:ext uri="{BB962C8B-B14F-4D97-AF65-F5344CB8AC3E}">
        <p14:creationId xmlns:p14="http://schemas.microsoft.com/office/powerpoint/2010/main" val="2937298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595" indent="0">
              <a:buNone/>
              <a:defRPr sz="3000"/>
            </a:lvl2pPr>
            <a:lvl3pPr marL="995192" indent="0">
              <a:buNone/>
              <a:defRPr sz="2600"/>
            </a:lvl3pPr>
            <a:lvl4pPr marL="1492785" indent="0">
              <a:buNone/>
              <a:defRPr sz="2200"/>
            </a:lvl4pPr>
            <a:lvl5pPr marL="1990378" indent="0">
              <a:buNone/>
              <a:defRPr sz="2200"/>
            </a:lvl5pPr>
            <a:lvl6pPr marL="2487970" indent="0">
              <a:buNone/>
              <a:defRPr sz="2200"/>
            </a:lvl6pPr>
            <a:lvl7pPr marL="2985575" indent="0">
              <a:buNone/>
              <a:defRPr sz="2200"/>
            </a:lvl7pPr>
            <a:lvl8pPr marL="3483162" indent="0">
              <a:buNone/>
              <a:defRPr sz="2200"/>
            </a:lvl8pPr>
            <a:lvl9pPr marL="3980756"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595" indent="0">
              <a:buNone/>
              <a:defRPr sz="1300"/>
            </a:lvl2pPr>
            <a:lvl3pPr marL="995192" indent="0">
              <a:buNone/>
              <a:defRPr sz="1100"/>
            </a:lvl3pPr>
            <a:lvl4pPr marL="1492785" indent="0">
              <a:buNone/>
              <a:defRPr sz="1000"/>
            </a:lvl4pPr>
            <a:lvl5pPr marL="1990378" indent="0">
              <a:buNone/>
              <a:defRPr sz="1000"/>
            </a:lvl5pPr>
            <a:lvl6pPr marL="2487970" indent="0">
              <a:buNone/>
              <a:defRPr sz="1000"/>
            </a:lvl6pPr>
            <a:lvl7pPr marL="2985575" indent="0">
              <a:buNone/>
              <a:defRPr sz="1000"/>
            </a:lvl7pPr>
            <a:lvl8pPr marL="3483162" indent="0">
              <a:buNone/>
              <a:defRPr sz="1000"/>
            </a:lvl8pPr>
            <a:lvl9pPr marL="3980756"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C1F46D1D-7ED2-4570-9912-999968DC3B87}" type="slidenum">
              <a:rPr lang="en-US"/>
              <a:pPr>
                <a:defRPr/>
              </a:pPr>
              <a:t>‹#›</a:t>
            </a:fld>
            <a:endParaRPr lang="en-US" dirty="0"/>
          </a:p>
        </p:txBody>
      </p:sp>
    </p:spTree>
    <p:extLst>
      <p:ext uri="{BB962C8B-B14F-4D97-AF65-F5344CB8AC3E}">
        <p14:creationId xmlns:p14="http://schemas.microsoft.com/office/powerpoint/2010/main" val="166432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42AEBFE-109A-4765-8438-56085EE9A926}" type="slidenum">
              <a:rPr lang="en-US"/>
              <a:pPr>
                <a:defRPr/>
              </a:pPr>
              <a:t>‹#›</a:t>
            </a:fld>
            <a:endParaRPr lang="en-US" dirty="0"/>
          </a:p>
        </p:txBody>
      </p:sp>
    </p:spTree>
    <p:extLst>
      <p:ext uri="{BB962C8B-B14F-4D97-AF65-F5344CB8AC3E}">
        <p14:creationId xmlns:p14="http://schemas.microsoft.com/office/powerpoint/2010/main" val="989692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B1038819-9300-466D-8BB5-ED25982778F8}" type="slidenum">
              <a:rPr lang="en-US"/>
              <a:pPr>
                <a:defRPr/>
              </a:pPr>
              <a:t>‹#›</a:t>
            </a:fld>
            <a:endParaRPr lang="en-US" dirty="0"/>
          </a:p>
        </p:txBody>
      </p:sp>
    </p:spTree>
    <p:extLst>
      <p:ext uri="{BB962C8B-B14F-4D97-AF65-F5344CB8AC3E}">
        <p14:creationId xmlns:p14="http://schemas.microsoft.com/office/powerpoint/2010/main" val="836582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648" y="252095"/>
            <a:ext cx="9085342" cy="67225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1651" y="1596602"/>
            <a:ext cx="4460451"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CD6E17BD-6491-4879-AA93-00882FCB9B09}" type="slidenum">
              <a:rPr lang="en-US"/>
              <a:pPr>
                <a:defRPr/>
              </a:pPr>
              <a:t>‹#›</a:t>
            </a:fld>
            <a:endParaRPr lang="en-US" dirty="0"/>
          </a:p>
        </p:txBody>
      </p:sp>
    </p:spTree>
    <p:extLst>
      <p:ext uri="{BB962C8B-B14F-4D97-AF65-F5344CB8AC3E}">
        <p14:creationId xmlns:p14="http://schemas.microsoft.com/office/powerpoint/2010/main" val="3529588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40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ea typeface="MS PGothic" pitchFamily="34" charset="-128"/>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ea typeface="MS PGothic" pitchFamily="34" charset="-128"/>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C094F8F8-2BE2-4863-B841-AFCF07DDE7EF}" type="slidenum">
              <a:rPr lang="en-US"/>
              <a:pPr>
                <a:defRPr/>
              </a:pPr>
              <a:t>‹#›</a:t>
            </a:fld>
            <a:endParaRPr lang="en-US" dirty="0"/>
          </a:p>
        </p:txBody>
      </p:sp>
    </p:spTree>
    <p:extLst>
      <p:ext uri="{BB962C8B-B14F-4D97-AF65-F5344CB8AC3E}">
        <p14:creationId xmlns:p14="http://schemas.microsoft.com/office/powerpoint/2010/main" val="276727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E334D3B-EFDD-4537-A187-50CB3C436E8B}" type="slidenum">
              <a:rPr lang="en-US"/>
              <a:pPr>
                <a:defRPr/>
              </a:pPr>
              <a:t>‹#›</a:t>
            </a:fld>
            <a:endParaRPr lang="en-US" dirty="0"/>
          </a:p>
        </p:txBody>
      </p:sp>
    </p:spTree>
    <p:extLst>
      <p:ext uri="{BB962C8B-B14F-4D97-AF65-F5344CB8AC3E}">
        <p14:creationId xmlns:p14="http://schemas.microsoft.com/office/powerpoint/2010/main" val="429291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76"/>
            <a:ext cx="9085342" cy="1654373"/>
          </a:xfrm>
        </p:spPr>
        <p:txBody>
          <a:bodyPr anchor="b"/>
          <a:lstStyle>
            <a:lvl1pPr marL="0" indent="0">
              <a:buNone/>
              <a:defRPr sz="2200"/>
            </a:lvl1pPr>
            <a:lvl2pPr marL="497537" indent="0">
              <a:buNone/>
              <a:defRPr sz="2000"/>
            </a:lvl2pPr>
            <a:lvl3pPr marL="995077" indent="0">
              <a:buNone/>
              <a:defRPr sz="1700"/>
            </a:lvl3pPr>
            <a:lvl4pPr marL="1492613" indent="0">
              <a:buNone/>
              <a:defRPr sz="1500"/>
            </a:lvl4pPr>
            <a:lvl5pPr marL="1990147" indent="0">
              <a:buNone/>
              <a:defRPr sz="1500"/>
            </a:lvl5pPr>
            <a:lvl6pPr marL="2487678" indent="0">
              <a:buNone/>
              <a:defRPr sz="1500"/>
            </a:lvl6pPr>
            <a:lvl7pPr marL="2985231" indent="0">
              <a:buNone/>
              <a:defRPr sz="1500"/>
            </a:lvl7pPr>
            <a:lvl8pPr marL="3482757" indent="0">
              <a:buNone/>
              <a:defRPr sz="1500"/>
            </a:lvl8pPr>
            <a:lvl9pPr marL="3980294"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4BBAB0A5-855C-42C3-AA5B-050F75185C97}" type="slidenum">
              <a:rPr lang="en-US"/>
              <a:pPr>
                <a:defRPr/>
              </a:pPr>
              <a:t>‹#›</a:t>
            </a:fld>
            <a:endParaRPr lang="en-US" dirty="0"/>
          </a:p>
        </p:txBody>
      </p:sp>
    </p:spTree>
    <p:extLst>
      <p:ext uri="{BB962C8B-B14F-4D97-AF65-F5344CB8AC3E}">
        <p14:creationId xmlns:p14="http://schemas.microsoft.com/office/powerpoint/2010/main" val="393134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C59A1044-D3C6-4200-8F1B-8F9A92A3BA89}" type="slidenum">
              <a:rPr lang="en-US"/>
              <a:pPr>
                <a:defRPr/>
              </a:pPr>
              <a:t>‹#›</a:t>
            </a:fld>
            <a:endParaRPr lang="en-US" dirty="0"/>
          </a:p>
        </p:txBody>
      </p:sp>
    </p:spTree>
    <p:extLst>
      <p:ext uri="{BB962C8B-B14F-4D97-AF65-F5344CB8AC3E}">
        <p14:creationId xmlns:p14="http://schemas.microsoft.com/office/powerpoint/2010/main" val="133793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537" indent="0">
              <a:buNone/>
              <a:defRPr sz="2200" b="1"/>
            </a:lvl2pPr>
            <a:lvl3pPr marL="995077" indent="0">
              <a:buNone/>
              <a:defRPr sz="2000" b="1"/>
            </a:lvl3pPr>
            <a:lvl4pPr marL="1492613" indent="0">
              <a:buNone/>
              <a:defRPr sz="1700" b="1"/>
            </a:lvl4pPr>
            <a:lvl5pPr marL="1990147" indent="0">
              <a:buNone/>
              <a:defRPr sz="1700" b="1"/>
            </a:lvl5pPr>
            <a:lvl6pPr marL="2487678" indent="0">
              <a:buNone/>
              <a:defRPr sz="1700" b="1"/>
            </a:lvl6pPr>
            <a:lvl7pPr marL="2985231" indent="0">
              <a:buNone/>
              <a:defRPr sz="1700" b="1"/>
            </a:lvl7pPr>
            <a:lvl8pPr marL="3482757" indent="0">
              <a:buNone/>
              <a:defRPr sz="1700" b="1"/>
            </a:lvl8pPr>
            <a:lvl9pPr marL="398029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82" y="1692892"/>
            <a:ext cx="4724241" cy="705515"/>
          </a:xfrm>
        </p:spPr>
        <p:txBody>
          <a:bodyPr anchor="b"/>
          <a:lstStyle>
            <a:lvl1pPr marL="0" indent="0">
              <a:buNone/>
              <a:defRPr sz="2600" b="1"/>
            </a:lvl1pPr>
            <a:lvl2pPr marL="497537" indent="0">
              <a:buNone/>
              <a:defRPr sz="2200" b="1"/>
            </a:lvl2pPr>
            <a:lvl3pPr marL="995077" indent="0">
              <a:buNone/>
              <a:defRPr sz="2000" b="1"/>
            </a:lvl3pPr>
            <a:lvl4pPr marL="1492613" indent="0">
              <a:buNone/>
              <a:defRPr sz="1700" b="1"/>
            </a:lvl4pPr>
            <a:lvl5pPr marL="1990147" indent="0">
              <a:buNone/>
              <a:defRPr sz="1700" b="1"/>
            </a:lvl5pPr>
            <a:lvl6pPr marL="2487678" indent="0">
              <a:buNone/>
              <a:defRPr sz="1700" b="1"/>
            </a:lvl6pPr>
            <a:lvl7pPr marL="2985231" indent="0">
              <a:buNone/>
              <a:defRPr sz="1700" b="1"/>
            </a:lvl7pPr>
            <a:lvl8pPr marL="3482757" indent="0">
              <a:buNone/>
              <a:defRPr sz="1700" b="1"/>
            </a:lvl8pPr>
            <a:lvl9pPr marL="398029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8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E772A07F-2DF5-42D1-A6B2-986F31326118}" type="slidenum">
              <a:rPr lang="en-US"/>
              <a:pPr>
                <a:defRPr/>
              </a:pPr>
              <a:t>‹#›</a:t>
            </a:fld>
            <a:endParaRPr lang="en-US" dirty="0"/>
          </a:p>
        </p:txBody>
      </p:sp>
    </p:spTree>
    <p:extLst>
      <p:ext uri="{BB962C8B-B14F-4D97-AF65-F5344CB8AC3E}">
        <p14:creationId xmlns:p14="http://schemas.microsoft.com/office/powerpoint/2010/main" val="3201374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7C899443-8F9B-4C5E-B7BC-75A879EB529A}" type="slidenum">
              <a:rPr lang="en-US"/>
              <a:pPr>
                <a:defRPr/>
              </a:pPr>
              <a:t>‹#›</a:t>
            </a:fld>
            <a:endParaRPr lang="en-US" dirty="0"/>
          </a:p>
        </p:txBody>
      </p:sp>
    </p:spTree>
    <p:extLst>
      <p:ext uri="{BB962C8B-B14F-4D97-AF65-F5344CB8AC3E}">
        <p14:creationId xmlns:p14="http://schemas.microsoft.com/office/powerpoint/2010/main" val="69932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71"/>
            <a:ext cx="9085342" cy="1654373"/>
          </a:xfrm>
        </p:spPr>
        <p:txBody>
          <a:bodyPr anchor="b"/>
          <a:lstStyle>
            <a:lvl1pPr marL="0" indent="0">
              <a:buNone/>
              <a:defRPr sz="2300">
                <a:solidFill>
                  <a:schemeClr val="tx1">
                    <a:tint val="75000"/>
                  </a:schemeClr>
                </a:solidFill>
              </a:defRPr>
            </a:lvl1pPr>
            <a:lvl2pPr marL="521271" indent="0">
              <a:buNone/>
              <a:defRPr sz="2100">
                <a:solidFill>
                  <a:schemeClr val="tx1">
                    <a:tint val="75000"/>
                  </a:schemeClr>
                </a:solidFill>
              </a:defRPr>
            </a:lvl2pPr>
            <a:lvl3pPr marL="1042539" indent="0">
              <a:buNone/>
              <a:defRPr sz="1900">
                <a:solidFill>
                  <a:schemeClr val="tx1">
                    <a:tint val="75000"/>
                  </a:schemeClr>
                </a:solidFill>
              </a:defRPr>
            </a:lvl3pPr>
            <a:lvl4pPr marL="1563810" indent="0">
              <a:buNone/>
              <a:defRPr sz="1600">
                <a:solidFill>
                  <a:schemeClr val="tx1">
                    <a:tint val="75000"/>
                  </a:schemeClr>
                </a:solidFill>
              </a:defRPr>
            </a:lvl4pPr>
            <a:lvl5pPr marL="2085077" indent="0">
              <a:buNone/>
              <a:defRPr sz="1600">
                <a:solidFill>
                  <a:schemeClr val="tx1">
                    <a:tint val="75000"/>
                  </a:schemeClr>
                </a:solidFill>
              </a:defRPr>
            </a:lvl5pPr>
            <a:lvl6pPr marL="2606351" indent="0">
              <a:buNone/>
              <a:defRPr sz="1600">
                <a:solidFill>
                  <a:schemeClr val="tx1">
                    <a:tint val="75000"/>
                  </a:schemeClr>
                </a:solidFill>
              </a:defRPr>
            </a:lvl6pPr>
            <a:lvl7pPr marL="3127621" indent="0">
              <a:buNone/>
              <a:defRPr sz="1600">
                <a:solidFill>
                  <a:schemeClr val="tx1">
                    <a:tint val="75000"/>
                  </a:schemeClr>
                </a:solidFill>
              </a:defRPr>
            </a:lvl7pPr>
            <a:lvl8pPr marL="3648889" indent="0">
              <a:buNone/>
              <a:defRPr sz="1600">
                <a:solidFill>
                  <a:schemeClr val="tx1">
                    <a:tint val="75000"/>
                  </a:schemeClr>
                </a:solidFill>
              </a:defRPr>
            </a:lvl8pPr>
            <a:lvl9pPr marL="4170159"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89899A-E2DF-488B-BBEE-95A00E8C9FB5}" type="datetime1">
              <a:rPr lang="en-US"/>
              <a:pPr>
                <a:defRPr/>
              </a:pPr>
              <a:t>12/2/2016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F9CE30-9FC0-438D-B278-BDA1AF5B5D92}" type="slidenum">
              <a:rPr lang="en-US"/>
              <a:pPr>
                <a:defRPr/>
              </a:pPr>
              <a:t>‹#›</a:t>
            </a:fld>
            <a:endParaRPr lang="en-US" dirty="0"/>
          </a:p>
        </p:txBody>
      </p:sp>
    </p:spTree>
    <p:extLst>
      <p:ext uri="{BB962C8B-B14F-4D97-AF65-F5344CB8AC3E}">
        <p14:creationId xmlns:p14="http://schemas.microsoft.com/office/powerpoint/2010/main" val="236107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1E519BB0-831F-4A16-9E54-BA0B5703C0AF}" type="slidenum">
              <a:rPr lang="en-US"/>
              <a:pPr>
                <a:defRPr/>
              </a:pPr>
              <a:t>‹#›</a:t>
            </a:fld>
            <a:endParaRPr lang="en-US" dirty="0"/>
          </a:p>
        </p:txBody>
      </p:sp>
    </p:spTree>
    <p:extLst>
      <p:ext uri="{BB962C8B-B14F-4D97-AF65-F5344CB8AC3E}">
        <p14:creationId xmlns:p14="http://schemas.microsoft.com/office/powerpoint/2010/main" val="3572667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3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537" indent="0">
              <a:buNone/>
              <a:defRPr sz="1300"/>
            </a:lvl2pPr>
            <a:lvl3pPr marL="995077" indent="0">
              <a:buNone/>
              <a:defRPr sz="1100"/>
            </a:lvl3pPr>
            <a:lvl4pPr marL="1492613" indent="0">
              <a:buNone/>
              <a:defRPr sz="1000"/>
            </a:lvl4pPr>
            <a:lvl5pPr marL="1990147" indent="0">
              <a:buNone/>
              <a:defRPr sz="1000"/>
            </a:lvl5pPr>
            <a:lvl6pPr marL="2487678" indent="0">
              <a:buNone/>
              <a:defRPr sz="1000"/>
            </a:lvl6pPr>
            <a:lvl7pPr marL="2985231" indent="0">
              <a:buNone/>
              <a:defRPr sz="1000"/>
            </a:lvl7pPr>
            <a:lvl8pPr marL="3482757" indent="0">
              <a:buNone/>
              <a:defRPr sz="1000"/>
            </a:lvl8pPr>
            <a:lvl9pPr marL="3980294"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9CFE197F-3D7B-420B-AE1A-F2E9FACE8712}" type="slidenum">
              <a:rPr lang="en-US"/>
              <a:pPr>
                <a:defRPr/>
              </a:pPr>
              <a:t>‹#›</a:t>
            </a:fld>
            <a:endParaRPr lang="en-US" dirty="0"/>
          </a:p>
        </p:txBody>
      </p:sp>
    </p:spTree>
    <p:extLst>
      <p:ext uri="{BB962C8B-B14F-4D97-AF65-F5344CB8AC3E}">
        <p14:creationId xmlns:p14="http://schemas.microsoft.com/office/powerpoint/2010/main" val="838634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537" indent="0">
              <a:buNone/>
              <a:defRPr sz="3000"/>
            </a:lvl2pPr>
            <a:lvl3pPr marL="995077" indent="0">
              <a:buNone/>
              <a:defRPr sz="2600"/>
            </a:lvl3pPr>
            <a:lvl4pPr marL="1492613" indent="0">
              <a:buNone/>
              <a:defRPr sz="2200"/>
            </a:lvl4pPr>
            <a:lvl5pPr marL="1990147" indent="0">
              <a:buNone/>
              <a:defRPr sz="2200"/>
            </a:lvl5pPr>
            <a:lvl6pPr marL="2487678" indent="0">
              <a:buNone/>
              <a:defRPr sz="2200"/>
            </a:lvl6pPr>
            <a:lvl7pPr marL="2985231" indent="0">
              <a:buNone/>
              <a:defRPr sz="2200"/>
            </a:lvl7pPr>
            <a:lvl8pPr marL="3482757" indent="0">
              <a:buNone/>
              <a:defRPr sz="2200"/>
            </a:lvl8pPr>
            <a:lvl9pPr marL="3980294"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537" indent="0">
              <a:buNone/>
              <a:defRPr sz="1300"/>
            </a:lvl2pPr>
            <a:lvl3pPr marL="995077" indent="0">
              <a:buNone/>
              <a:defRPr sz="1100"/>
            </a:lvl3pPr>
            <a:lvl4pPr marL="1492613" indent="0">
              <a:buNone/>
              <a:defRPr sz="1000"/>
            </a:lvl4pPr>
            <a:lvl5pPr marL="1990147" indent="0">
              <a:buNone/>
              <a:defRPr sz="1000"/>
            </a:lvl5pPr>
            <a:lvl6pPr marL="2487678" indent="0">
              <a:buNone/>
              <a:defRPr sz="1000"/>
            </a:lvl6pPr>
            <a:lvl7pPr marL="2985231" indent="0">
              <a:buNone/>
              <a:defRPr sz="1000"/>
            </a:lvl7pPr>
            <a:lvl8pPr marL="3482757" indent="0">
              <a:buNone/>
              <a:defRPr sz="1000"/>
            </a:lvl8pPr>
            <a:lvl9pPr marL="3980294"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17C7BD84-B907-4F65-8AE4-77C9EC995C9D}" type="slidenum">
              <a:rPr lang="en-US"/>
              <a:pPr>
                <a:defRPr/>
              </a:pPr>
              <a:t>‹#›</a:t>
            </a:fld>
            <a:endParaRPr lang="en-US" dirty="0"/>
          </a:p>
        </p:txBody>
      </p:sp>
    </p:spTree>
    <p:extLst>
      <p:ext uri="{BB962C8B-B14F-4D97-AF65-F5344CB8AC3E}">
        <p14:creationId xmlns:p14="http://schemas.microsoft.com/office/powerpoint/2010/main" val="70534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08CB2635-9E7F-4252-BF5C-78A64EC95A6D}" type="slidenum">
              <a:rPr lang="en-US"/>
              <a:pPr>
                <a:defRPr/>
              </a:pPr>
              <a:t>‹#›</a:t>
            </a:fld>
            <a:endParaRPr lang="en-US" dirty="0"/>
          </a:p>
        </p:txBody>
      </p:sp>
    </p:spTree>
    <p:extLst>
      <p:ext uri="{BB962C8B-B14F-4D97-AF65-F5344CB8AC3E}">
        <p14:creationId xmlns:p14="http://schemas.microsoft.com/office/powerpoint/2010/main" val="1124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27630D04-450D-44E1-B95E-80FC32D783E8}" type="slidenum">
              <a:rPr lang="en-US"/>
              <a:pPr>
                <a:defRPr/>
              </a:pPr>
              <a:t>‹#›</a:t>
            </a:fld>
            <a:endParaRPr lang="en-US" dirty="0"/>
          </a:p>
        </p:txBody>
      </p:sp>
    </p:spTree>
    <p:extLst>
      <p:ext uri="{BB962C8B-B14F-4D97-AF65-F5344CB8AC3E}">
        <p14:creationId xmlns:p14="http://schemas.microsoft.com/office/powerpoint/2010/main" val="3891889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ea typeface="MS PGothic" pitchFamily="34" charset="-128"/>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ea typeface="MS PGothic" pitchFamily="34" charset="-128"/>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CEB32E12-D8AD-483B-81E2-51E186419681}" type="slidenum">
              <a:rPr lang="en-US"/>
              <a:pPr>
                <a:defRPr/>
              </a:pPr>
              <a:t>‹#›</a:t>
            </a:fld>
            <a:endParaRPr lang="en-US" dirty="0"/>
          </a:p>
        </p:txBody>
      </p:sp>
    </p:spTree>
    <p:extLst>
      <p:ext uri="{BB962C8B-B14F-4D97-AF65-F5344CB8AC3E}">
        <p14:creationId xmlns:p14="http://schemas.microsoft.com/office/powerpoint/2010/main" val="852520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96E9BC6F-71F4-4D49-9C29-DD0AD11BF600}" type="slidenum">
              <a:rPr lang="en-US"/>
              <a:pPr>
                <a:defRPr/>
              </a:pPr>
              <a:t>‹#›</a:t>
            </a:fld>
            <a:endParaRPr lang="en-US" dirty="0"/>
          </a:p>
        </p:txBody>
      </p:sp>
    </p:spTree>
    <p:extLst>
      <p:ext uri="{BB962C8B-B14F-4D97-AF65-F5344CB8AC3E}">
        <p14:creationId xmlns:p14="http://schemas.microsoft.com/office/powerpoint/2010/main" val="227214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66"/>
            <a:ext cx="9085342" cy="1654373"/>
          </a:xfrm>
        </p:spPr>
        <p:txBody>
          <a:bodyPr anchor="b"/>
          <a:lstStyle>
            <a:lvl1pPr marL="0" indent="0">
              <a:buNone/>
              <a:defRPr sz="2200"/>
            </a:lvl1pPr>
            <a:lvl2pPr marL="497667" indent="0">
              <a:buNone/>
              <a:defRPr sz="2000"/>
            </a:lvl2pPr>
            <a:lvl3pPr marL="995335" indent="0">
              <a:buNone/>
              <a:defRPr sz="1700"/>
            </a:lvl3pPr>
            <a:lvl4pPr marL="1493000" indent="0">
              <a:buNone/>
              <a:defRPr sz="1500"/>
            </a:lvl4pPr>
            <a:lvl5pPr marL="1990667" indent="0">
              <a:buNone/>
              <a:defRPr sz="1500"/>
            </a:lvl5pPr>
            <a:lvl6pPr marL="2488331" indent="0">
              <a:buNone/>
              <a:defRPr sz="1500"/>
            </a:lvl6pPr>
            <a:lvl7pPr marL="2986005" indent="0">
              <a:buNone/>
              <a:defRPr sz="1500"/>
            </a:lvl7pPr>
            <a:lvl8pPr marL="3483668" indent="0">
              <a:buNone/>
              <a:defRPr sz="1500"/>
            </a:lvl8pPr>
            <a:lvl9pPr marL="3981335"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0183D8A-3900-424A-9ABE-F74D2448DFDA}" type="slidenum">
              <a:rPr lang="en-US"/>
              <a:pPr>
                <a:defRPr/>
              </a:pPr>
              <a:t>‹#›</a:t>
            </a:fld>
            <a:endParaRPr lang="en-US" dirty="0"/>
          </a:p>
        </p:txBody>
      </p:sp>
    </p:spTree>
    <p:extLst>
      <p:ext uri="{BB962C8B-B14F-4D97-AF65-F5344CB8AC3E}">
        <p14:creationId xmlns:p14="http://schemas.microsoft.com/office/powerpoint/2010/main" val="3918610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DD74ABBA-4ED8-4713-B28A-BD686FF28C36}" type="slidenum">
              <a:rPr lang="en-US"/>
              <a:pPr>
                <a:defRPr/>
              </a:pPr>
              <a:t>‹#›</a:t>
            </a:fld>
            <a:endParaRPr lang="en-US" dirty="0"/>
          </a:p>
        </p:txBody>
      </p:sp>
    </p:spTree>
    <p:extLst>
      <p:ext uri="{BB962C8B-B14F-4D97-AF65-F5344CB8AC3E}">
        <p14:creationId xmlns:p14="http://schemas.microsoft.com/office/powerpoint/2010/main" val="3674935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2" y="1692892"/>
            <a:ext cx="4724241"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4253E6DB-8F60-476D-90DF-8E2676E10979}" type="slidenum">
              <a:rPr lang="en-US"/>
              <a:pPr>
                <a:defRPr/>
              </a:pPr>
              <a:t>‹#›</a:t>
            </a:fld>
            <a:endParaRPr lang="en-US" dirty="0"/>
          </a:p>
        </p:txBody>
      </p:sp>
    </p:spTree>
    <p:extLst>
      <p:ext uri="{BB962C8B-B14F-4D97-AF65-F5344CB8AC3E}">
        <p14:creationId xmlns:p14="http://schemas.microsoft.com/office/powerpoint/2010/main" val="314824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7"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A94D6F-F5D3-4408-861D-5D6189419B36}" type="datetime1">
              <a:rPr lang="en-US"/>
              <a:pPr>
                <a:defRPr/>
              </a:pPr>
              <a:t>12/2/2016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61DDBD-0483-44C7-986F-93EEB446F51B}" type="slidenum">
              <a:rPr lang="en-US"/>
              <a:pPr>
                <a:defRPr/>
              </a:pPr>
              <a:t>‹#›</a:t>
            </a:fld>
            <a:endParaRPr lang="en-US" dirty="0"/>
          </a:p>
        </p:txBody>
      </p:sp>
    </p:spTree>
    <p:extLst>
      <p:ext uri="{BB962C8B-B14F-4D97-AF65-F5344CB8AC3E}">
        <p14:creationId xmlns:p14="http://schemas.microsoft.com/office/powerpoint/2010/main" val="3860806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29DFCA49-7111-4686-8B32-551778834ECD}" type="slidenum">
              <a:rPr lang="en-US"/>
              <a:pPr>
                <a:defRPr/>
              </a:pPr>
              <a:t>‹#›</a:t>
            </a:fld>
            <a:endParaRPr lang="en-US" dirty="0"/>
          </a:p>
        </p:txBody>
      </p:sp>
    </p:spTree>
    <p:extLst>
      <p:ext uri="{BB962C8B-B14F-4D97-AF65-F5344CB8AC3E}">
        <p14:creationId xmlns:p14="http://schemas.microsoft.com/office/powerpoint/2010/main" val="1751607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500542BA-E322-4442-A26F-7763C6C9BDF5}" type="slidenum">
              <a:rPr lang="en-US"/>
              <a:pPr>
                <a:defRPr/>
              </a:pPr>
              <a:t>‹#›</a:t>
            </a:fld>
            <a:endParaRPr lang="en-US" dirty="0"/>
          </a:p>
        </p:txBody>
      </p:sp>
    </p:spTree>
    <p:extLst>
      <p:ext uri="{BB962C8B-B14F-4D97-AF65-F5344CB8AC3E}">
        <p14:creationId xmlns:p14="http://schemas.microsoft.com/office/powerpoint/2010/main" val="2981963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105044B8-5883-47A6-9CF9-A79465EB1B05}" type="slidenum">
              <a:rPr lang="en-US"/>
              <a:pPr>
                <a:defRPr/>
              </a:pPr>
              <a:t>‹#›</a:t>
            </a:fld>
            <a:endParaRPr lang="en-US" dirty="0"/>
          </a:p>
        </p:txBody>
      </p:sp>
    </p:spTree>
    <p:extLst>
      <p:ext uri="{BB962C8B-B14F-4D97-AF65-F5344CB8AC3E}">
        <p14:creationId xmlns:p14="http://schemas.microsoft.com/office/powerpoint/2010/main" val="2702054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667" indent="0">
              <a:buNone/>
              <a:defRPr sz="3000"/>
            </a:lvl2pPr>
            <a:lvl3pPr marL="995335" indent="0">
              <a:buNone/>
              <a:defRPr sz="2600"/>
            </a:lvl3pPr>
            <a:lvl4pPr marL="1493000" indent="0">
              <a:buNone/>
              <a:defRPr sz="2200"/>
            </a:lvl4pPr>
            <a:lvl5pPr marL="1990667" indent="0">
              <a:buNone/>
              <a:defRPr sz="2200"/>
            </a:lvl5pPr>
            <a:lvl6pPr marL="2488331" indent="0">
              <a:buNone/>
              <a:defRPr sz="2200"/>
            </a:lvl6pPr>
            <a:lvl7pPr marL="2986005" indent="0">
              <a:buNone/>
              <a:defRPr sz="2200"/>
            </a:lvl7pPr>
            <a:lvl8pPr marL="3483668" indent="0">
              <a:buNone/>
              <a:defRPr sz="2200"/>
            </a:lvl8pPr>
            <a:lvl9pPr marL="3981335"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F8D2E823-12C1-4234-8A5B-0D9E6D78ED45}" type="slidenum">
              <a:rPr lang="en-US"/>
              <a:pPr>
                <a:defRPr/>
              </a:pPr>
              <a:t>‹#›</a:t>
            </a:fld>
            <a:endParaRPr lang="en-US" dirty="0"/>
          </a:p>
        </p:txBody>
      </p:sp>
    </p:spTree>
    <p:extLst>
      <p:ext uri="{BB962C8B-B14F-4D97-AF65-F5344CB8AC3E}">
        <p14:creationId xmlns:p14="http://schemas.microsoft.com/office/powerpoint/2010/main" val="1652051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987EA473-ACA0-4F12-A3A5-50636ECA9357}" type="slidenum">
              <a:rPr lang="en-US"/>
              <a:pPr>
                <a:defRPr/>
              </a:pPr>
              <a:t>‹#›</a:t>
            </a:fld>
            <a:endParaRPr lang="en-US" dirty="0"/>
          </a:p>
        </p:txBody>
      </p:sp>
    </p:spTree>
    <p:extLst>
      <p:ext uri="{BB962C8B-B14F-4D97-AF65-F5344CB8AC3E}">
        <p14:creationId xmlns:p14="http://schemas.microsoft.com/office/powerpoint/2010/main" val="1136693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103E9EE6-6E2F-4929-A070-278D87A97E3C}" type="slidenum">
              <a:rPr lang="en-US"/>
              <a:pPr>
                <a:defRPr/>
              </a:pPr>
              <a:t>‹#›</a:t>
            </a:fld>
            <a:endParaRPr lang="en-US" dirty="0"/>
          </a:p>
        </p:txBody>
      </p:sp>
    </p:spTree>
    <p:extLst>
      <p:ext uri="{BB962C8B-B14F-4D97-AF65-F5344CB8AC3E}">
        <p14:creationId xmlns:p14="http://schemas.microsoft.com/office/powerpoint/2010/main" val="3585026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latin typeface="Arial" pitchFamily="34" charset="0"/>
                <a:ea typeface="MS PGothic" pitchFamily="34" charset="-128"/>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10628773-19F9-4BE0-BCD1-A79C24421D51}" type="slidenum">
              <a:rPr lang="en-US"/>
              <a:pPr>
                <a:defRPr/>
              </a:pPr>
              <a:t>‹#›</a:t>
            </a:fld>
            <a:endParaRPr lang="en-US" dirty="0"/>
          </a:p>
        </p:txBody>
      </p:sp>
    </p:spTree>
    <p:extLst>
      <p:ext uri="{BB962C8B-B14F-4D97-AF65-F5344CB8AC3E}">
        <p14:creationId xmlns:p14="http://schemas.microsoft.com/office/powerpoint/2010/main" val="270943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3E81AA8B-4631-4B10-9D8E-C1FA54DED219}" type="slidenum">
              <a:rPr lang="en-US"/>
              <a:pPr>
                <a:defRPr/>
              </a:pPr>
              <a:t>‹#›</a:t>
            </a:fld>
            <a:endParaRPr lang="en-US" dirty="0"/>
          </a:p>
        </p:txBody>
      </p:sp>
    </p:spTree>
    <p:extLst>
      <p:ext uri="{BB962C8B-B14F-4D97-AF65-F5344CB8AC3E}">
        <p14:creationId xmlns:p14="http://schemas.microsoft.com/office/powerpoint/2010/main" val="1852244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66"/>
            <a:ext cx="9085342" cy="1654373"/>
          </a:xfrm>
        </p:spPr>
        <p:txBody>
          <a:bodyPr anchor="b"/>
          <a:lstStyle>
            <a:lvl1pPr marL="0" indent="0">
              <a:buNone/>
              <a:defRPr sz="2200"/>
            </a:lvl1pPr>
            <a:lvl2pPr marL="497667" indent="0">
              <a:buNone/>
              <a:defRPr sz="2000"/>
            </a:lvl2pPr>
            <a:lvl3pPr marL="995335" indent="0">
              <a:buNone/>
              <a:defRPr sz="1700"/>
            </a:lvl3pPr>
            <a:lvl4pPr marL="1493000" indent="0">
              <a:buNone/>
              <a:defRPr sz="1500"/>
            </a:lvl4pPr>
            <a:lvl5pPr marL="1990667" indent="0">
              <a:buNone/>
              <a:defRPr sz="1500"/>
            </a:lvl5pPr>
            <a:lvl6pPr marL="2488331" indent="0">
              <a:buNone/>
              <a:defRPr sz="1500"/>
            </a:lvl6pPr>
            <a:lvl7pPr marL="2986005" indent="0">
              <a:buNone/>
              <a:defRPr sz="1500"/>
            </a:lvl7pPr>
            <a:lvl8pPr marL="3483668" indent="0">
              <a:buNone/>
              <a:defRPr sz="1500"/>
            </a:lvl8pPr>
            <a:lvl9pPr marL="3981335"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33B5215-E78D-4F8E-B29F-42841EC21E98}" type="slidenum">
              <a:rPr lang="en-US"/>
              <a:pPr>
                <a:defRPr/>
              </a:pPr>
              <a:t>‹#›</a:t>
            </a:fld>
            <a:endParaRPr lang="en-US" dirty="0"/>
          </a:p>
        </p:txBody>
      </p:sp>
    </p:spTree>
    <p:extLst>
      <p:ext uri="{BB962C8B-B14F-4D97-AF65-F5344CB8AC3E}">
        <p14:creationId xmlns:p14="http://schemas.microsoft.com/office/powerpoint/2010/main" val="3702686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ED66D3F8-6648-413E-9457-918DDAAF2228}" type="slidenum">
              <a:rPr lang="en-US"/>
              <a:pPr>
                <a:defRPr/>
              </a:pPr>
              <a:t>‹#›</a:t>
            </a:fld>
            <a:endParaRPr lang="en-US" dirty="0"/>
          </a:p>
        </p:txBody>
      </p:sp>
    </p:spTree>
    <p:extLst>
      <p:ext uri="{BB962C8B-B14F-4D97-AF65-F5344CB8AC3E}">
        <p14:creationId xmlns:p14="http://schemas.microsoft.com/office/powerpoint/2010/main" val="303387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D7A3AD-5D3A-43F9-AA20-647182B4EA7C}" type="datetime1">
              <a:rPr lang="en-US"/>
              <a:pPr>
                <a:defRPr/>
              </a:pPr>
              <a:t>12/2/2016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97702E0-8D83-46D0-B850-BC511503C255}" type="slidenum">
              <a:rPr lang="en-US"/>
              <a:pPr>
                <a:defRPr/>
              </a:pPr>
              <a:t>‹#›</a:t>
            </a:fld>
            <a:endParaRPr lang="en-US" dirty="0"/>
          </a:p>
        </p:txBody>
      </p:sp>
    </p:spTree>
    <p:extLst>
      <p:ext uri="{BB962C8B-B14F-4D97-AF65-F5344CB8AC3E}">
        <p14:creationId xmlns:p14="http://schemas.microsoft.com/office/powerpoint/2010/main" val="3967448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2" y="1692892"/>
            <a:ext cx="4724241"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0B4AC8F5-B9B8-43FC-AB99-44500AADE314}" type="slidenum">
              <a:rPr lang="en-US"/>
              <a:pPr>
                <a:defRPr/>
              </a:pPr>
              <a:t>‹#›</a:t>
            </a:fld>
            <a:endParaRPr lang="en-US" dirty="0"/>
          </a:p>
        </p:txBody>
      </p:sp>
    </p:spTree>
    <p:extLst>
      <p:ext uri="{BB962C8B-B14F-4D97-AF65-F5344CB8AC3E}">
        <p14:creationId xmlns:p14="http://schemas.microsoft.com/office/powerpoint/2010/main" val="1992500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80754621-9EBC-4FAF-8D75-934AF2395587}" type="slidenum">
              <a:rPr lang="en-US"/>
              <a:pPr>
                <a:defRPr/>
              </a:pPr>
              <a:t>‹#›</a:t>
            </a:fld>
            <a:endParaRPr lang="en-US" dirty="0"/>
          </a:p>
        </p:txBody>
      </p:sp>
    </p:spTree>
    <p:extLst>
      <p:ext uri="{BB962C8B-B14F-4D97-AF65-F5344CB8AC3E}">
        <p14:creationId xmlns:p14="http://schemas.microsoft.com/office/powerpoint/2010/main" val="2185738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DC03F45E-CDCF-4C60-B686-CE61A55A7B39}" type="slidenum">
              <a:rPr lang="en-US"/>
              <a:pPr>
                <a:defRPr/>
              </a:pPr>
              <a:t>‹#›</a:t>
            </a:fld>
            <a:endParaRPr lang="en-US" dirty="0"/>
          </a:p>
        </p:txBody>
      </p:sp>
    </p:spTree>
    <p:extLst>
      <p:ext uri="{BB962C8B-B14F-4D97-AF65-F5344CB8AC3E}">
        <p14:creationId xmlns:p14="http://schemas.microsoft.com/office/powerpoint/2010/main" val="3788072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994D9D61-EAF6-4ECF-803A-010E79730383}" type="slidenum">
              <a:rPr lang="en-US"/>
              <a:pPr>
                <a:defRPr/>
              </a:pPr>
              <a:t>‹#›</a:t>
            </a:fld>
            <a:endParaRPr lang="en-US" dirty="0"/>
          </a:p>
        </p:txBody>
      </p:sp>
    </p:spTree>
    <p:extLst>
      <p:ext uri="{BB962C8B-B14F-4D97-AF65-F5344CB8AC3E}">
        <p14:creationId xmlns:p14="http://schemas.microsoft.com/office/powerpoint/2010/main" val="3541357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667" indent="0">
              <a:buNone/>
              <a:defRPr sz="3000"/>
            </a:lvl2pPr>
            <a:lvl3pPr marL="995335" indent="0">
              <a:buNone/>
              <a:defRPr sz="2600"/>
            </a:lvl3pPr>
            <a:lvl4pPr marL="1493000" indent="0">
              <a:buNone/>
              <a:defRPr sz="2200"/>
            </a:lvl4pPr>
            <a:lvl5pPr marL="1990667" indent="0">
              <a:buNone/>
              <a:defRPr sz="2200"/>
            </a:lvl5pPr>
            <a:lvl6pPr marL="2488331" indent="0">
              <a:buNone/>
              <a:defRPr sz="2200"/>
            </a:lvl6pPr>
            <a:lvl7pPr marL="2986005" indent="0">
              <a:buNone/>
              <a:defRPr sz="2200"/>
            </a:lvl7pPr>
            <a:lvl8pPr marL="3483668" indent="0">
              <a:buNone/>
              <a:defRPr sz="2200"/>
            </a:lvl8pPr>
            <a:lvl9pPr marL="3981335"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B1B78A3F-A04C-420A-B22D-27D5C390D461}" type="slidenum">
              <a:rPr lang="en-US"/>
              <a:pPr>
                <a:defRPr/>
              </a:pPr>
              <a:t>‹#›</a:t>
            </a:fld>
            <a:endParaRPr lang="en-US" dirty="0"/>
          </a:p>
        </p:txBody>
      </p:sp>
    </p:spTree>
    <p:extLst>
      <p:ext uri="{BB962C8B-B14F-4D97-AF65-F5344CB8AC3E}">
        <p14:creationId xmlns:p14="http://schemas.microsoft.com/office/powerpoint/2010/main" val="1683850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8B8D9A39-B5CB-4DDE-B867-C6690813A648}" type="slidenum">
              <a:rPr lang="en-US"/>
              <a:pPr>
                <a:defRPr/>
              </a:pPr>
              <a:t>‹#›</a:t>
            </a:fld>
            <a:endParaRPr lang="en-US" dirty="0"/>
          </a:p>
        </p:txBody>
      </p:sp>
    </p:spTree>
    <p:extLst>
      <p:ext uri="{BB962C8B-B14F-4D97-AF65-F5344CB8AC3E}">
        <p14:creationId xmlns:p14="http://schemas.microsoft.com/office/powerpoint/2010/main" val="1928857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89DAD3CD-6D2E-4FF8-A026-ADF0524DD680}" type="slidenum">
              <a:rPr lang="en-US"/>
              <a:pPr>
                <a:defRPr/>
              </a:pPr>
              <a:t>‹#›</a:t>
            </a:fld>
            <a:endParaRPr lang="en-US" dirty="0"/>
          </a:p>
        </p:txBody>
      </p:sp>
    </p:spTree>
    <p:extLst>
      <p:ext uri="{BB962C8B-B14F-4D97-AF65-F5344CB8AC3E}">
        <p14:creationId xmlns:p14="http://schemas.microsoft.com/office/powerpoint/2010/main" val="169207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11CE10-2509-4E4D-971E-706CB5BB57FD}" type="datetime1">
              <a:rPr lang="en-US"/>
              <a:pPr>
                <a:defRPr/>
              </a:pPr>
              <a:t>12/2/2016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4EE480-3CDA-4E8F-AD22-BD847D2B7A53}" type="slidenum">
              <a:rPr lang="en-US"/>
              <a:pPr>
                <a:defRPr/>
              </a:pPr>
              <a:t>‹#›</a:t>
            </a:fld>
            <a:endParaRPr lang="en-US" dirty="0"/>
          </a:p>
        </p:txBody>
      </p:sp>
    </p:spTree>
    <p:extLst>
      <p:ext uri="{BB962C8B-B14F-4D97-AF65-F5344CB8AC3E}">
        <p14:creationId xmlns:p14="http://schemas.microsoft.com/office/powerpoint/2010/main" val="26781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98A250-42E5-4009-906F-9CD7CB9D8A42}" type="datetime1">
              <a:rPr lang="en-US"/>
              <a:pPr>
                <a:defRPr/>
              </a:pPr>
              <a:t>12/2/2016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52C9D63-7E2A-48AC-87B0-27AA348F945C}" type="slidenum">
              <a:rPr lang="en-US"/>
              <a:pPr>
                <a:defRPr/>
              </a:pPr>
              <a:t>‹#›</a:t>
            </a:fld>
            <a:endParaRPr lang="en-US" dirty="0"/>
          </a:p>
        </p:txBody>
      </p:sp>
    </p:spTree>
    <p:extLst>
      <p:ext uri="{BB962C8B-B14F-4D97-AF65-F5344CB8AC3E}">
        <p14:creationId xmlns:p14="http://schemas.microsoft.com/office/powerpoint/2010/main" val="31921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282CFD-D42F-4BB3-B95B-128A80005E2F}" type="datetime1">
              <a:rPr lang="en-US"/>
              <a:pPr>
                <a:defRPr/>
              </a:pPr>
              <a:t>12/2/2016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FBE9B3-7249-4B86-9D47-444D94E62BB5}" type="slidenum">
              <a:rPr lang="en-US"/>
              <a:pPr>
                <a:defRPr/>
              </a:pPr>
              <a:t>‹#›</a:t>
            </a:fld>
            <a:endParaRPr lang="en-US" dirty="0"/>
          </a:p>
        </p:txBody>
      </p:sp>
    </p:spTree>
    <p:extLst>
      <p:ext uri="{BB962C8B-B14F-4D97-AF65-F5344CB8AC3E}">
        <p14:creationId xmlns:p14="http://schemas.microsoft.com/office/powerpoint/2010/main" val="34110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271" indent="0">
              <a:buNone/>
              <a:defRPr sz="3200"/>
            </a:lvl2pPr>
            <a:lvl3pPr marL="1042539" indent="0">
              <a:buNone/>
              <a:defRPr sz="2700"/>
            </a:lvl3pPr>
            <a:lvl4pPr marL="1563810" indent="0">
              <a:buNone/>
              <a:defRPr sz="2300"/>
            </a:lvl4pPr>
            <a:lvl5pPr marL="2085077" indent="0">
              <a:buNone/>
              <a:defRPr sz="2300"/>
            </a:lvl5pPr>
            <a:lvl6pPr marL="2606351" indent="0">
              <a:buNone/>
              <a:defRPr sz="2300"/>
            </a:lvl6pPr>
            <a:lvl7pPr marL="3127621" indent="0">
              <a:buNone/>
              <a:defRPr sz="2300"/>
            </a:lvl7pPr>
            <a:lvl8pPr marL="3648889" indent="0">
              <a:buNone/>
              <a:defRPr sz="2300"/>
            </a:lvl8pPr>
            <a:lvl9pPr marL="4170159"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BFB760-CA57-49BB-AA50-12500B7F077B}" type="datetime1">
              <a:rPr lang="en-US"/>
              <a:pPr>
                <a:defRPr/>
              </a:pPr>
              <a:t>12/2/2016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E880EA-D9AD-4BC7-AE83-EE98A2B44C5E}" type="slidenum">
              <a:rPr lang="en-US"/>
              <a:pPr>
                <a:defRPr/>
              </a:pPr>
              <a:t>‹#›</a:t>
            </a:fld>
            <a:endParaRPr lang="en-US" dirty="0"/>
          </a:p>
        </p:txBody>
      </p:sp>
    </p:spTree>
    <p:extLst>
      <p:ext uri="{BB962C8B-B14F-4D97-AF65-F5344CB8AC3E}">
        <p14:creationId xmlns:p14="http://schemas.microsoft.com/office/powerpoint/2010/main" val="341908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54" tIns="52127" rIns="104254" bIns="52127"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54" tIns="52127" rIns="104254" bIns="52127"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54" tIns="52127" rIns="104254" bIns="52127" numCol="1" anchor="ctr" anchorCtr="0" compatLnSpc="1">
            <a:prstTxWarp prst="textNoShape">
              <a:avLst/>
            </a:prstTxWarp>
          </a:bodyPr>
          <a:lstStyle>
            <a:lvl1pPr defTabSz="520533" eaLnBrk="1" hangingPunct="1">
              <a:defRPr sz="1400">
                <a:solidFill>
                  <a:srgbClr val="898989"/>
                </a:solidFill>
                <a:latin typeface="Calibri" pitchFamily="34" charset="0"/>
                <a:ea typeface="ＭＳ Ｐゴシック" pitchFamily="34" charset="-128"/>
              </a:defRPr>
            </a:lvl1pPr>
          </a:lstStyle>
          <a:p>
            <a:pPr>
              <a:defRPr/>
            </a:pPr>
            <a:fld id="{7C47F7C4-25AA-4D95-AA20-BA72EC9AF24C}" type="datetime1">
              <a:rPr lang="en-US"/>
              <a:pPr>
                <a:defRPr/>
              </a:pPr>
              <a:t>12/2/2016</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54" tIns="52127" rIns="104254" bIns="52127" numCol="1" anchor="ctr" anchorCtr="0" compatLnSpc="1">
            <a:prstTxWarp prst="textNoShape">
              <a:avLst/>
            </a:prstTxWarp>
          </a:bodyPr>
          <a:lstStyle>
            <a:lvl1pPr algn="ctr" defTabSz="520533" eaLnBrk="1" hangingPunct="1">
              <a:defRPr sz="1400">
                <a:solidFill>
                  <a:srgbClr val="898989"/>
                </a:solidFill>
                <a:latin typeface="Calibri" pitchFamily="34"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54" tIns="52127" rIns="104254" bIns="52127" numCol="1" anchor="ctr" anchorCtr="0" compatLnSpc="1">
            <a:prstTxWarp prst="textNoShape">
              <a:avLst/>
            </a:prstTxWarp>
          </a:bodyPr>
          <a:lstStyle>
            <a:lvl1pPr algn="r" eaLnBrk="1" hangingPunct="1">
              <a:defRPr sz="1400" smtClean="0">
                <a:solidFill>
                  <a:srgbClr val="898989"/>
                </a:solidFill>
                <a:latin typeface="Calibri" panose="020F0502020204030204" pitchFamily="34" charset="0"/>
                <a:ea typeface="ＭＳ Ｐゴシック" pitchFamily="34" charset="-128"/>
              </a:defRPr>
            </a:lvl1pPr>
          </a:lstStyle>
          <a:p>
            <a:pPr>
              <a:defRPr/>
            </a:pPr>
            <a:fld id="{42526A6F-144F-4030-9EBE-CA28441BD2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 id="2147485983" r:id="rId4"/>
    <p:sldLayoutId id="2147485984" r:id="rId5"/>
    <p:sldLayoutId id="2147485985" r:id="rId6"/>
    <p:sldLayoutId id="2147485986" r:id="rId7"/>
    <p:sldLayoutId id="2147485987" r:id="rId8"/>
    <p:sldLayoutId id="2147485988" r:id="rId9"/>
    <p:sldLayoutId id="2147485989" r:id="rId10"/>
    <p:sldLayoutId id="2147485990"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055" algn="ctr" defTabSz="520533" rtl="0" fontAlgn="base">
        <a:spcBef>
          <a:spcPct val="0"/>
        </a:spcBef>
        <a:spcAft>
          <a:spcPct val="0"/>
        </a:spcAft>
        <a:defRPr sz="5000">
          <a:solidFill>
            <a:schemeClr val="tx1"/>
          </a:solidFill>
          <a:latin typeface="Calibri" pitchFamily="34" charset="0"/>
          <a:ea typeface="ＭＳ Ｐゴシック" pitchFamily="34" charset="-128"/>
        </a:defRPr>
      </a:lvl6pPr>
      <a:lvl7pPr marL="914110" algn="ctr" defTabSz="520533" rtl="0" fontAlgn="base">
        <a:spcBef>
          <a:spcPct val="0"/>
        </a:spcBef>
        <a:spcAft>
          <a:spcPct val="0"/>
        </a:spcAft>
        <a:defRPr sz="5000">
          <a:solidFill>
            <a:schemeClr val="tx1"/>
          </a:solidFill>
          <a:latin typeface="Calibri" pitchFamily="34" charset="0"/>
          <a:ea typeface="ＭＳ Ｐゴシック" pitchFamily="34" charset="-128"/>
        </a:defRPr>
      </a:lvl7pPr>
      <a:lvl8pPr marL="1371163" algn="ctr" defTabSz="520533" rtl="0" fontAlgn="base">
        <a:spcBef>
          <a:spcPct val="0"/>
        </a:spcBef>
        <a:spcAft>
          <a:spcPct val="0"/>
        </a:spcAft>
        <a:defRPr sz="5000">
          <a:solidFill>
            <a:schemeClr val="tx1"/>
          </a:solidFill>
          <a:latin typeface="Calibri" pitchFamily="34" charset="0"/>
          <a:ea typeface="ＭＳ Ｐゴシック" pitchFamily="34" charset="-128"/>
        </a:defRPr>
      </a:lvl8pPr>
      <a:lvl9pPr marL="1828215" algn="ctr" defTabSz="520533"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6984" indent="-260634" algn="l" defTabSz="521271" rtl="0" eaLnBrk="1" latinLnBrk="0" hangingPunct="1">
        <a:spcBef>
          <a:spcPct val="20000"/>
        </a:spcBef>
        <a:buFont typeface="Arial"/>
        <a:buChar char="•"/>
        <a:defRPr sz="2300" kern="1200">
          <a:solidFill>
            <a:schemeClr val="tx1"/>
          </a:solidFill>
          <a:latin typeface="+mn-lt"/>
          <a:ea typeface="+mn-ea"/>
          <a:cs typeface="+mn-cs"/>
        </a:defRPr>
      </a:lvl6pPr>
      <a:lvl7pPr marL="3388260" indent="-260634" algn="l" defTabSz="521271" rtl="0" eaLnBrk="1" latinLnBrk="0" hangingPunct="1">
        <a:spcBef>
          <a:spcPct val="20000"/>
        </a:spcBef>
        <a:buFont typeface="Arial"/>
        <a:buChar char="•"/>
        <a:defRPr sz="2300" kern="1200">
          <a:solidFill>
            <a:schemeClr val="tx1"/>
          </a:solidFill>
          <a:latin typeface="+mn-lt"/>
          <a:ea typeface="+mn-ea"/>
          <a:cs typeface="+mn-cs"/>
        </a:defRPr>
      </a:lvl7pPr>
      <a:lvl8pPr marL="3909526" indent="-260634" algn="l" defTabSz="521271" rtl="0" eaLnBrk="1" latinLnBrk="0" hangingPunct="1">
        <a:spcBef>
          <a:spcPct val="20000"/>
        </a:spcBef>
        <a:buFont typeface="Arial"/>
        <a:buChar char="•"/>
        <a:defRPr sz="2300" kern="1200">
          <a:solidFill>
            <a:schemeClr val="tx1"/>
          </a:solidFill>
          <a:latin typeface="+mn-lt"/>
          <a:ea typeface="+mn-ea"/>
          <a:cs typeface="+mn-cs"/>
        </a:defRPr>
      </a:lvl8pPr>
      <a:lvl9pPr marL="4430792" indent="-260634" algn="l" defTabSz="52127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271" rtl="0" eaLnBrk="1" latinLnBrk="0" hangingPunct="1">
        <a:defRPr sz="2100" kern="1200">
          <a:solidFill>
            <a:schemeClr val="tx1"/>
          </a:solidFill>
          <a:latin typeface="+mn-lt"/>
          <a:ea typeface="+mn-ea"/>
          <a:cs typeface="+mn-cs"/>
        </a:defRPr>
      </a:lvl1pPr>
      <a:lvl2pPr marL="521271" algn="l" defTabSz="521271" rtl="0" eaLnBrk="1" latinLnBrk="0" hangingPunct="1">
        <a:defRPr sz="2100" kern="1200">
          <a:solidFill>
            <a:schemeClr val="tx1"/>
          </a:solidFill>
          <a:latin typeface="+mn-lt"/>
          <a:ea typeface="+mn-ea"/>
          <a:cs typeface="+mn-cs"/>
        </a:defRPr>
      </a:lvl2pPr>
      <a:lvl3pPr marL="1042539" algn="l" defTabSz="521271" rtl="0" eaLnBrk="1" latinLnBrk="0" hangingPunct="1">
        <a:defRPr sz="2100" kern="1200">
          <a:solidFill>
            <a:schemeClr val="tx1"/>
          </a:solidFill>
          <a:latin typeface="+mn-lt"/>
          <a:ea typeface="+mn-ea"/>
          <a:cs typeface="+mn-cs"/>
        </a:defRPr>
      </a:lvl3pPr>
      <a:lvl4pPr marL="1563810" algn="l" defTabSz="521271" rtl="0" eaLnBrk="1" latinLnBrk="0" hangingPunct="1">
        <a:defRPr sz="2100" kern="1200">
          <a:solidFill>
            <a:schemeClr val="tx1"/>
          </a:solidFill>
          <a:latin typeface="+mn-lt"/>
          <a:ea typeface="+mn-ea"/>
          <a:cs typeface="+mn-cs"/>
        </a:defRPr>
      </a:lvl4pPr>
      <a:lvl5pPr marL="2085077" algn="l" defTabSz="521271" rtl="0" eaLnBrk="1" latinLnBrk="0" hangingPunct="1">
        <a:defRPr sz="2100" kern="1200">
          <a:solidFill>
            <a:schemeClr val="tx1"/>
          </a:solidFill>
          <a:latin typeface="+mn-lt"/>
          <a:ea typeface="+mn-ea"/>
          <a:cs typeface="+mn-cs"/>
        </a:defRPr>
      </a:lvl5pPr>
      <a:lvl6pPr marL="2606351" algn="l" defTabSz="521271" rtl="0" eaLnBrk="1" latinLnBrk="0" hangingPunct="1">
        <a:defRPr sz="2100" kern="1200">
          <a:solidFill>
            <a:schemeClr val="tx1"/>
          </a:solidFill>
          <a:latin typeface="+mn-lt"/>
          <a:ea typeface="+mn-ea"/>
          <a:cs typeface="+mn-cs"/>
        </a:defRPr>
      </a:lvl6pPr>
      <a:lvl7pPr marL="3127621" algn="l" defTabSz="521271" rtl="0" eaLnBrk="1" latinLnBrk="0" hangingPunct="1">
        <a:defRPr sz="2100" kern="1200">
          <a:solidFill>
            <a:schemeClr val="tx1"/>
          </a:solidFill>
          <a:latin typeface="+mn-lt"/>
          <a:ea typeface="+mn-ea"/>
          <a:cs typeface="+mn-cs"/>
        </a:defRPr>
      </a:lvl7pPr>
      <a:lvl8pPr marL="3648889" algn="l" defTabSz="521271" rtl="0" eaLnBrk="1" latinLnBrk="0" hangingPunct="1">
        <a:defRPr sz="2100" kern="1200">
          <a:solidFill>
            <a:schemeClr val="tx1"/>
          </a:solidFill>
          <a:latin typeface="+mn-lt"/>
          <a:ea typeface="+mn-ea"/>
          <a:cs typeface="+mn-cs"/>
        </a:defRPr>
      </a:lvl8pPr>
      <a:lvl9pPr marL="4170159" algn="l" defTabSz="52127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NCRS-SLIDE-ins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defTabSz="1043566" eaLnBrk="0" hangingPunct="0">
              <a:defRPr sz="1600">
                <a:solidFill>
                  <a:srgbClr val="000000"/>
                </a:solidFill>
                <a:latin typeface="Arial" pitchFamily="34" charset="0"/>
                <a:ea typeface="MS PGothic"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algn="ctr" defTabSz="1043566" eaLnBrk="0" hangingPunct="0">
              <a:defRPr sz="1600">
                <a:solidFill>
                  <a:srgbClr val="000000"/>
                </a:solidFill>
                <a:latin typeface="Arial" pitchFamily="34" charset="0"/>
                <a:ea typeface="MS PGothic"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7863"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36F675ED-2BB2-4ABC-A204-4844D6CEB439}" type="slidenum">
              <a:rPr lang="en-US"/>
              <a:pPr>
                <a:defRPr/>
              </a:pPr>
              <a:t>‹#›</a:t>
            </a:fld>
            <a:endParaRPr lang="en-US" dirty="0"/>
          </a:p>
        </p:txBody>
      </p:sp>
      <p:pic>
        <p:nvPicPr>
          <p:cNvPr id="2056" name="Picture 9" descr="NCR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91" r:id="rId1"/>
    <p:sldLayoutId id="2147485992" r:id="rId2"/>
    <p:sldLayoutId id="2147485993" r:id="rId3"/>
    <p:sldLayoutId id="2147485994" r:id="rId4"/>
    <p:sldLayoutId id="2147485995" r:id="rId5"/>
    <p:sldLayoutId id="2147485996" r:id="rId6"/>
    <p:sldLayoutId id="2147485997" r:id="rId7"/>
    <p:sldLayoutId id="2147485998" r:id="rId8"/>
    <p:sldLayoutId id="2147485999" r:id="rId9"/>
    <p:sldLayoutId id="2147486000" r:id="rId10"/>
    <p:sldLayoutId id="2147486001" r:id="rId11"/>
    <p:sldLayoutId id="2147486002" r:id="rId12"/>
  </p:sldLayoutIdLst>
  <p:hf hdr="0" ftr="0" dt="0"/>
  <p:txStyles>
    <p:titleStyle>
      <a:lvl1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2pPr>
      <a:lvl3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3pPr>
      <a:lvl4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4pPr>
      <a:lvl5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5pPr>
      <a:lvl6pPr marL="497595"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6pPr>
      <a:lvl7pPr marL="995192"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7pPr>
      <a:lvl8pPr marL="1492785"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8pPr>
      <a:lvl9pPr marL="1990378"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9pPr>
    </p:titleStyle>
    <p:bodyStyle>
      <a:lvl1pPr marL="388938" indent="-388938" algn="l" defTabSz="1041400"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4550" indent="-323850" algn="l" defTabSz="1041400"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0163" indent="-257175" algn="l" defTabSz="1041400"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2450" indent="-258763" algn="l" defTabSz="1041400"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3150" indent="-257175" algn="l" defTabSz="1041400"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163" indent="-259163" algn="l" defTabSz="1043566" rtl="0" fontAlgn="base">
        <a:spcBef>
          <a:spcPct val="20000"/>
        </a:spcBef>
        <a:spcAft>
          <a:spcPct val="0"/>
        </a:spcAft>
        <a:buChar char="»"/>
        <a:defRPr sz="1100">
          <a:solidFill>
            <a:schemeClr val="tx1"/>
          </a:solidFill>
          <a:latin typeface="+mn-lt"/>
          <a:ea typeface="+mn-ea"/>
        </a:defRPr>
      </a:lvl6pPr>
      <a:lvl7pPr marL="3339754" indent="-259163" algn="l" defTabSz="1043566" rtl="0" fontAlgn="base">
        <a:spcBef>
          <a:spcPct val="20000"/>
        </a:spcBef>
        <a:spcAft>
          <a:spcPct val="0"/>
        </a:spcAft>
        <a:buChar char="»"/>
        <a:defRPr sz="1100">
          <a:solidFill>
            <a:schemeClr val="tx1"/>
          </a:solidFill>
          <a:latin typeface="+mn-lt"/>
          <a:ea typeface="+mn-ea"/>
        </a:defRPr>
      </a:lvl7pPr>
      <a:lvl8pPr marL="3837355" indent="-259163" algn="l" defTabSz="1043566" rtl="0" fontAlgn="base">
        <a:spcBef>
          <a:spcPct val="20000"/>
        </a:spcBef>
        <a:spcAft>
          <a:spcPct val="0"/>
        </a:spcAft>
        <a:buChar char="»"/>
        <a:defRPr sz="1100">
          <a:solidFill>
            <a:schemeClr val="tx1"/>
          </a:solidFill>
          <a:latin typeface="+mn-lt"/>
          <a:ea typeface="+mn-ea"/>
        </a:defRPr>
      </a:lvl8pPr>
      <a:lvl9pPr marL="4334948" indent="-259163" algn="l" defTabSz="1043566"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192" rtl="0" eaLnBrk="1" latinLnBrk="0" hangingPunct="1">
        <a:defRPr sz="2000" kern="1200">
          <a:solidFill>
            <a:schemeClr val="tx1"/>
          </a:solidFill>
          <a:latin typeface="+mn-lt"/>
          <a:ea typeface="+mn-ea"/>
          <a:cs typeface="+mn-cs"/>
        </a:defRPr>
      </a:lvl1pPr>
      <a:lvl2pPr marL="497595" algn="l" defTabSz="995192" rtl="0" eaLnBrk="1" latinLnBrk="0" hangingPunct="1">
        <a:defRPr sz="2000" kern="1200">
          <a:solidFill>
            <a:schemeClr val="tx1"/>
          </a:solidFill>
          <a:latin typeface="+mn-lt"/>
          <a:ea typeface="+mn-ea"/>
          <a:cs typeface="+mn-cs"/>
        </a:defRPr>
      </a:lvl2pPr>
      <a:lvl3pPr marL="995192" algn="l" defTabSz="995192" rtl="0" eaLnBrk="1" latinLnBrk="0" hangingPunct="1">
        <a:defRPr sz="2000" kern="1200">
          <a:solidFill>
            <a:schemeClr val="tx1"/>
          </a:solidFill>
          <a:latin typeface="+mn-lt"/>
          <a:ea typeface="+mn-ea"/>
          <a:cs typeface="+mn-cs"/>
        </a:defRPr>
      </a:lvl3pPr>
      <a:lvl4pPr marL="1492785" algn="l" defTabSz="995192" rtl="0" eaLnBrk="1" latinLnBrk="0" hangingPunct="1">
        <a:defRPr sz="2000" kern="1200">
          <a:solidFill>
            <a:schemeClr val="tx1"/>
          </a:solidFill>
          <a:latin typeface="+mn-lt"/>
          <a:ea typeface="+mn-ea"/>
          <a:cs typeface="+mn-cs"/>
        </a:defRPr>
      </a:lvl4pPr>
      <a:lvl5pPr marL="1990378" algn="l" defTabSz="995192" rtl="0" eaLnBrk="1" latinLnBrk="0" hangingPunct="1">
        <a:defRPr sz="2000" kern="1200">
          <a:solidFill>
            <a:schemeClr val="tx1"/>
          </a:solidFill>
          <a:latin typeface="+mn-lt"/>
          <a:ea typeface="+mn-ea"/>
          <a:cs typeface="+mn-cs"/>
        </a:defRPr>
      </a:lvl5pPr>
      <a:lvl6pPr marL="2487970" algn="l" defTabSz="995192" rtl="0" eaLnBrk="1" latinLnBrk="0" hangingPunct="1">
        <a:defRPr sz="2000" kern="1200">
          <a:solidFill>
            <a:schemeClr val="tx1"/>
          </a:solidFill>
          <a:latin typeface="+mn-lt"/>
          <a:ea typeface="+mn-ea"/>
          <a:cs typeface="+mn-cs"/>
        </a:defRPr>
      </a:lvl6pPr>
      <a:lvl7pPr marL="2985575" algn="l" defTabSz="995192" rtl="0" eaLnBrk="1" latinLnBrk="0" hangingPunct="1">
        <a:defRPr sz="2000" kern="1200">
          <a:solidFill>
            <a:schemeClr val="tx1"/>
          </a:solidFill>
          <a:latin typeface="+mn-lt"/>
          <a:ea typeface="+mn-ea"/>
          <a:cs typeface="+mn-cs"/>
        </a:defRPr>
      </a:lvl7pPr>
      <a:lvl8pPr marL="3483162" algn="l" defTabSz="995192" rtl="0" eaLnBrk="1" latinLnBrk="0" hangingPunct="1">
        <a:defRPr sz="2000" kern="1200">
          <a:solidFill>
            <a:schemeClr val="tx1"/>
          </a:solidFill>
          <a:latin typeface="+mn-lt"/>
          <a:ea typeface="+mn-ea"/>
          <a:cs typeface="+mn-cs"/>
        </a:defRPr>
      </a:lvl8pPr>
      <a:lvl9pPr marL="3980756" algn="l" defTabSz="99519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l" defTabSz="1043444"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ctr" defTabSz="1043444"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93BCFBA1-2BDC-4890-9B0F-F31E7F6E739A}" type="slidenum">
              <a:rPr lang="en-US"/>
              <a:pPr>
                <a:defRPr/>
              </a:pPr>
              <a:t>‹#›</a:t>
            </a:fld>
            <a:endParaRPr lang="en-US" dirty="0"/>
          </a:p>
        </p:txBody>
      </p:sp>
      <p:pic>
        <p:nvPicPr>
          <p:cNvPr id="3080"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53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07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2613"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14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88938" indent="-388938"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3150"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1833" indent="-259132" algn="l" defTabSz="1043444" rtl="0" fontAlgn="base">
        <a:spcBef>
          <a:spcPct val="20000"/>
        </a:spcBef>
        <a:spcAft>
          <a:spcPct val="0"/>
        </a:spcAft>
        <a:buChar char="»"/>
        <a:defRPr sz="1100">
          <a:solidFill>
            <a:schemeClr val="tx1"/>
          </a:solidFill>
          <a:latin typeface="+mn-lt"/>
          <a:ea typeface="+mn-ea"/>
        </a:defRPr>
      </a:lvl6pPr>
      <a:lvl7pPr marL="3339366" indent="-259132" algn="l" defTabSz="1043444" rtl="0" fontAlgn="base">
        <a:spcBef>
          <a:spcPct val="20000"/>
        </a:spcBef>
        <a:spcAft>
          <a:spcPct val="0"/>
        </a:spcAft>
        <a:buChar char="»"/>
        <a:defRPr sz="1100">
          <a:solidFill>
            <a:schemeClr val="tx1"/>
          </a:solidFill>
          <a:latin typeface="+mn-lt"/>
          <a:ea typeface="+mn-ea"/>
        </a:defRPr>
      </a:lvl7pPr>
      <a:lvl8pPr marL="3836911" indent="-259132" algn="l" defTabSz="1043444" rtl="0" fontAlgn="base">
        <a:spcBef>
          <a:spcPct val="20000"/>
        </a:spcBef>
        <a:spcAft>
          <a:spcPct val="0"/>
        </a:spcAft>
        <a:buChar char="»"/>
        <a:defRPr sz="1100">
          <a:solidFill>
            <a:schemeClr val="tx1"/>
          </a:solidFill>
          <a:latin typeface="+mn-lt"/>
          <a:ea typeface="+mn-ea"/>
        </a:defRPr>
      </a:lvl8pPr>
      <a:lvl9pPr marL="4334445" indent="-259132" algn="l" defTabSz="1043444"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077" rtl="0" eaLnBrk="1" latinLnBrk="0" hangingPunct="1">
        <a:defRPr sz="2000" kern="1200">
          <a:solidFill>
            <a:schemeClr val="tx1"/>
          </a:solidFill>
          <a:latin typeface="+mn-lt"/>
          <a:ea typeface="+mn-ea"/>
          <a:cs typeface="+mn-cs"/>
        </a:defRPr>
      </a:lvl1pPr>
      <a:lvl2pPr marL="497537" algn="l" defTabSz="995077" rtl="0" eaLnBrk="1" latinLnBrk="0" hangingPunct="1">
        <a:defRPr sz="2000" kern="1200">
          <a:solidFill>
            <a:schemeClr val="tx1"/>
          </a:solidFill>
          <a:latin typeface="+mn-lt"/>
          <a:ea typeface="+mn-ea"/>
          <a:cs typeface="+mn-cs"/>
        </a:defRPr>
      </a:lvl2pPr>
      <a:lvl3pPr marL="995077" algn="l" defTabSz="995077" rtl="0" eaLnBrk="1" latinLnBrk="0" hangingPunct="1">
        <a:defRPr sz="2000" kern="1200">
          <a:solidFill>
            <a:schemeClr val="tx1"/>
          </a:solidFill>
          <a:latin typeface="+mn-lt"/>
          <a:ea typeface="+mn-ea"/>
          <a:cs typeface="+mn-cs"/>
        </a:defRPr>
      </a:lvl3pPr>
      <a:lvl4pPr marL="1492613" algn="l" defTabSz="995077" rtl="0" eaLnBrk="1" latinLnBrk="0" hangingPunct="1">
        <a:defRPr sz="2000" kern="1200">
          <a:solidFill>
            <a:schemeClr val="tx1"/>
          </a:solidFill>
          <a:latin typeface="+mn-lt"/>
          <a:ea typeface="+mn-ea"/>
          <a:cs typeface="+mn-cs"/>
        </a:defRPr>
      </a:lvl4pPr>
      <a:lvl5pPr marL="1990147" algn="l" defTabSz="995077" rtl="0" eaLnBrk="1" latinLnBrk="0" hangingPunct="1">
        <a:defRPr sz="2000" kern="1200">
          <a:solidFill>
            <a:schemeClr val="tx1"/>
          </a:solidFill>
          <a:latin typeface="+mn-lt"/>
          <a:ea typeface="+mn-ea"/>
          <a:cs typeface="+mn-cs"/>
        </a:defRPr>
      </a:lvl5pPr>
      <a:lvl6pPr marL="2487678" algn="l" defTabSz="995077" rtl="0" eaLnBrk="1" latinLnBrk="0" hangingPunct="1">
        <a:defRPr sz="2000" kern="1200">
          <a:solidFill>
            <a:schemeClr val="tx1"/>
          </a:solidFill>
          <a:latin typeface="+mn-lt"/>
          <a:ea typeface="+mn-ea"/>
          <a:cs typeface="+mn-cs"/>
        </a:defRPr>
      </a:lvl6pPr>
      <a:lvl7pPr marL="2985231" algn="l" defTabSz="995077" rtl="0" eaLnBrk="1" latinLnBrk="0" hangingPunct="1">
        <a:defRPr sz="2000" kern="1200">
          <a:solidFill>
            <a:schemeClr val="tx1"/>
          </a:solidFill>
          <a:latin typeface="+mn-lt"/>
          <a:ea typeface="+mn-ea"/>
          <a:cs typeface="+mn-cs"/>
        </a:defRPr>
      </a:lvl7pPr>
      <a:lvl8pPr marL="3482757" algn="l" defTabSz="995077" rtl="0" eaLnBrk="1" latinLnBrk="0" hangingPunct="1">
        <a:defRPr sz="2000" kern="1200">
          <a:solidFill>
            <a:schemeClr val="tx1"/>
          </a:solidFill>
          <a:latin typeface="+mn-lt"/>
          <a:ea typeface="+mn-ea"/>
          <a:cs typeface="+mn-cs"/>
        </a:defRPr>
      </a:lvl8pPr>
      <a:lvl9pPr marL="3980294" algn="l" defTabSz="995077"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l" defTabSz="1043718"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ctr" defTabSz="1043718"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ECE9DA12-6A6B-4110-977D-BF9770D4AEFF}" type="slidenum">
              <a:rPr lang="en-US"/>
              <a:pPr>
                <a:defRPr/>
              </a:pPr>
              <a:t>‹#›</a:t>
            </a:fld>
            <a:endParaRPr lang="en-US" dirty="0"/>
          </a:p>
        </p:txBody>
      </p:sp>
      <p:pic>
        <p:nvPicPr>
          <p:cNvPr id="4104"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14" r:id="rId1"/>
    <p:sldLayoutId id="2147486015" r:id="rId2"/>
    <p:sldLayoutId id="2147486016" r:id="rId3"/>
    <p:sldLayoutId id="2147486017" r:id="rId4"/>
    <p:sldLayoutId id="2147486018" r:id="rId5"/>
    <p:sldLayoutId id="2147486019" r:id="rId6"/>
    <p:sldLayoutId id="2147486020" r:id="rId7"/>
    <p:sldLayoutId id="2147486021" r:id="rId8"/>
    <p:sldLayoutId id="2147486022" r:id="rId9"/>
    <p:sldLayoutId id="2147486023" r:id="rId10"/>
    <p:sldLayoutId id="2147486024"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335"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3000"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90525" indent="-390525"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4738"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577" indent="-259201" algn="l" defTabSz="1043718" rtl="0" fontAlgn="base">
        <a:spcBef>
          <a:spcPct val="20000"/>
        </a:spcBef>
        <a:spcAft>
          <a:spcPct val="0"/>
        </a:spcAft>
        <a:buChar char="»"/>
        <a:defRPr sz="1100">
          <a:solidFill>
            <a:schemeClr val="tx1"/>
          </a:solidFill>
          <a:latin typeface="+mn-lt"/>
          <a:ea typeface="+mn-ea"/>
        </a:defRPr>
      </a:lvl6pPr>
      <a:lvl7pPr marL="3340240" indent="-259201" algn="l" defTabSz="1043718" rtl="0" fontAlgn="base">
        <a:spcBef>
          <a:spcPct val="20000"/>
        </a:spcBef>
        <a:spcAft>
          <a:spcPct val="0"/>
        </a:spcAft>
        <a:buChar char="»"/>
        <a:defRPr sz="1100">
          <a:solidFill>
            <a:schemeClr val="tx1"/>
          </a:solidFill>
          <a:latin typeface="+mn-lt"/>
          <a:ea typeface="+mn-ea"/>
        </a:defRPr>
      </a:lvl7pPr>
      <a:lvl8pPr marL="3837914" indent="-259201" algn="l" defTabSz="1043718" rtl="0" fontAlgn="base">
        <a:spcBef>
          <a:spcPct val="20000"/>
        </a:spcBef>
        <a:spcAft>
          <a:spcPct val="0"/>
        </a:spcAft>
        <a:buChar char="»"/>
        <a:defRPr sz="1100">
          <a:solidFill>
            <a:schemeClr val="tx1"/>
          </a:solidFill>
          <a:latin typeface="+mn-lt"/>
          <a:ea typeface="+mn-ea"/>
        </a:defRPr>
      </a:lvl8pPr>
      <a:lvl9pPr marL="4335577" indent="-259201" algn="l" defTabSz="104371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335" rtl="0" eaLnBrk="1" latinLnBrk="0" hangingPunct="1">
        <a:defRPr sz="2000" kern="1200">
          <a:solidFill>
            <a:schemeClr val="tx1"/>
          </a:solidFill>
          <a:latin typeface="+mn-lt"/>
          <a:ea typeface="+mn-ea"/>
          <a:cs typeface="+mn-cs"/>
        </a:defRPr>
      </a:lvl1pPr>
      <a:lvl2pPr marL="497667" algn="l" defTabSz="995335" rtl="0" eaLnBrk="1" latinLnBrk="0" hangingPunct="1">
        <a:defRPr sz="2000" kern="1200">
          <a:solidFill>
            <a:schemeClr val="tx1"/>
          </a:solidFill>
          <a:latin typeface="+mn-lt"/>
          <a:ea typeface="+mn-ea"/>
          <a:cs typeface="+mn-cs"/>
        </a:defRPr>
      </a:lvl2pPr>
      <a:lvl3pPr marL="995335" algn="l" defTabSz="995335" rtl="0" eaLnBrk="1" latinLnBrk="0" hangingPunct="1">
        <a:defRPr sz="2000" kern="1200">
          <a:solidFill>
            <a:schemeClr val="tx1"/>
          </a:solidFill>
          <a:latin typeface="+mn-lt"/>
          <a:ea typeface="+mn-ea"/>
          <a:cs typeface="+mn-cs"/>
        </a:defRPr>
      </a:lvl3pPr>
      <a:lvl4pPr marL="1493000" algn="l" defTabSz="995335" rtl="0" eaLnBrk="1" latinLnBrk="0" hangingPunct="1">
        <a:defRPr sz="2000" kern="1200">
          <a:solidFill>
            <a:schemeClr val="tx1"/>
          </a:solidFill>
          <a:latin typeface="+mn-lt"/>
          <a:ea typeface="+mn-ea"/>
          <a:cs typeface="+mn-cs"/>
        </a:defRPr>
      </a:lvl4pPr>
      <a:lvl5pPr marL="1990667" algn="l" defTabSz="995335" rtl="0" eaLnBrk="1" latinLnBrk="0" hangingPunct="1">
        <a:defRPr sz="2000" kern="1200">
          <a:solidFill>
            <a:schemeClr val="tx1"/>
          </a:solidFill>
          <a:latin typeface="+mn-lt"/>
          <a:ea typeface="+mn-ea"/>
          <a:cs typeface="+mn-cs"/>
        </a:defRPr>
      </a:lvl5pPr>
      <a:lvl6pPr marL="2488331" algn="l" defTabSz="995335" rtl="0" eaLnBrk="1" latinLnBrk="0" hangingPunct="1">
        <a:defRPr sz="2000" kern="1200">
          <a:solidFill>
            <a:schemeClr val="tx1"/>
          </a:solidFill>
          <a:latin typeface="+mn-lt"/>
          <a:ea typeface="+mn-ea"/>
          <a:cs typeface="+mn-cs"/>
        </a:defRPr>
      </a:lvl6pPr>
      <a:lvl7pPr marL="2986005" algn="l" defTabSz="995335" rtl="0" eaLnBrk="1" latinLnBrk="0" hangingPunct="1">
        <a:defRPr sz="2000" kern="1200">
          <a:solidFill>
            <a:schemeClr val="tx1"/>
          </a:solidFill>
          <a:latin typeface="+mn-lt"/>
          <a:ea typeface="+mn-ea"/>
          <a:cs typeface="+mn-cs"/>
        </a:defRPr>
      </a:lvl7pPr>
      <a:lvl8pPr marL="3483668" algn="l" defTabSz="995335" rtl="0" eaLnBrk="1" latinLnBrk="0" hangingPunct="1">
        <a:defRPr sz="2000" kern="1200">
          <a:solidFill>
            <a:schemeClr val="tx1"/>
          </a:solidFill>
          <a:latin typeface="+mn-lt"/>
          <a:ea typeface="+mn-ea"/>
          <a:cs typeface="+mn-cs"/>
        </a:defRPr>
      </a:lvl8pPr>
      <a:lvl9pPr marL="3981335" algn="l" defTabSz="99533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l" defTabSz="1043718"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ctr" defTabSz="1043718"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5B2D9274-2CE4-4F4C-B9A6-E093F0C683A2}" type="slidenum">
              <a:rPr lang="en-US"/>
              <a:pPr>
                <a:defRPr/>
              </a:pPr>
              <a:t>‹#›</a:t>
            </a:fld>
            <a:endParaRPr lang="en-US" dirty="0"/>
          </a:p>
        </p:txBody>
      </p:sp>
      <p:pic>
        <p:nvPicPr>
          <p:cNvPr id="7176"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 id="2147486054" r:id="rId8"/>
    <p:sldLayoutId id="2147486055" r:id="rId9"/>
    <p:sldLayoutId id="2147486056" r:id="rId10"/>
    <p:sldLayoutId id="2147486057"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335"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3000"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90525" indent="-390525"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4738"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577" indent="-259201" algn="l" defTabSz="1043718" rtl="0" fontAlgn="base">
        <a:spcBef>
          <a:spcPct val="20000"/>
        </a:spcBef>
        <a:spcAft>
          <a:spcPct val="0"/>
        </a:spcAft>
        <a:buChar char="»"/>
        <a:defRPr sz="1100">
          <a:solidFill>
            <a:schemeClr val="tx1"/>
          </a:solidFill>
          <a:latin typeface="+mn-lt"/>
          <a:ea typeface="+mn-ea"/>
        </a:defRPr>
      </a:lvl6pPr>
      <a:lvl7pPr marL="3340240" indent="-259201" algn="l" defTabSz="1043718" rtl="0" fontAlgn="base">
        <a:spcBef>
          <a:spcPct val="20000"/>
        </a:spcBef>
        <a:spcAft>
          <a:spcPct val="0"/>
        </a:spcAft>
        <a:buChar char="»"/>
        <a:defRPr sz="1100">
          <a:solidFill>
            <a:schemeClr val="tx1"/>
          </a:solidFill>
          <a:latin typeface="+mn-lt"/>
          <a:ea typeface="+mn-ea"/>
        </a:defRPr>
      </a:lvl7pPr>
      <a:lvl8pPr marL="3837914" indent="-259201" algn="l" defTabSz="1043718" rtl="0" fontAlgn="base">
        <a:spcBef>
          <a:spcPct val="20000"/>
        </a:spcBef>
        <a:spcAft>
          <a:spcPct val="0"/>
        </a:spcAft>
        <a:buChar char="»"/>
        <a:defRPr sz="1100">
          <a:solidFill>
            <a:schemeClr val="tx1"/>
          </a:solidFill>
          <a:latin typeface="+mn-lt"/>
          <a:ea typeface="+mn-ea"/>
        </a:defRPr>
      </a:lvl8pPr>
      <a:lvl9pPr marL="4335577" indent="-259201" algn="l" defTabSz="104371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335" rtl="0" eaLnBrk="1" latinLnBrk="0" hangingPunct="1">
        <a:defRPr sz="2000" kern="1200">
          <a:solidFill>
            <a:schemeClr val="tx1"/>
          </a:solidFill>
          <a:latin typeface="+mn-lt"/>
          <a:ea typeface="+mn-ea"/>
          <a:cs typeface="+mn-cs"/>
        </a:defRPr>
      </a:lvl1pPr>
      <a:lvl2pPr marL="497667" algn="l" defTabSz="995335" rtl="0" eaLnBrk="1" latinLnBrk="0" hangingPunct="1">
        <a:defRPr sz="2000" kern="1200">
          <a:solidFill>
            <a:schemeClr val="tx1"/>
          </a:solidFill>
          <a:latin typeface="+mn-lt"/>
          <a:ea typeface="+mn-ea"/>
          <a:cs typeface="+mn-cs"/>
        </a:defRPr>
      </a:lvl2pPr>
      <a:lvl3pPr marL="995335" algn="l" defTabSz="995335" rtl="0" eaLnBrk="1" latinLnBrk="0" hangingPunct="1">
        <a:defRPr sz="2000" kern="1200">
          <a:solidFill>
            <a:schemeClr val="tx1"/>
          </a:solidFill>
          <a:latin typeface="+mn-lt"/>
          <a:ea typeface="+mn-ea"/>
          <a:cs typeface="+mn-cs"/>
        </a:defRPr>
      </a:lvl3pPr>
      <a:lvl4pPr marL="1493000" algn="l" defTabSz="995335" rtl="0" eaLnBrk="1" latinLnBrk="0" hangingPunct="1">
        <a:defRPr sz="2000" kern="1200">
          <a:solidFill>
            <a:schemeClr val="tx1"/>
          </a:solidFill>
          <a:latin typeface="+mn-lt"/>
          <a:ea typeface="+mn-ea"/>
          <a:cs typeface="+mn-cs"/>
        </a:defRPr>
      </a:lvl4pPr>
      <a:lvl5pPr marL="1990667" algn="l" defTabSz="995335" rtl="0" eaLnBrk="1" latinLnBrk="0" hangingPunct="1">
        <a:defRPr sz="2000" kern="1200">
          <a:solidFill>
            <a:schemeClr val="tx1"/>
          </a:solidFill>
          <a:latin typeface="+mn-lt"/>
          <a:ea typeface="+mn-ea"/>
          <a:cs typeface="+mn-cs"/>
        </a:defRPr>
      </a:lvl5pPr>
      <a:lvl6pPr marL="2488331" algn="l" defTabSz="995335" rtl="0" eaLnBrk="1" latinLnBrk="0" hangingPunct="1">
        <a:defRPr sz="2000" kern="1200">
          <a:solidFill>
            <a:schemeClr val="tx1"/>
          </a:solidFill>
          <a:latin typeface="+mn-lt"/>
          <a:ea typeface="+mn-ea"/>
          <a:cs typeface="+mn-cs"/>
        </a:defRPr>
      </a:lvl6pPr>
      <a:lvl7pPr marL="2986005" algn="l" defTabSz="995335" rtl="0" eaLnBrk="1" latinLnBrk="0" hangingPunct="1">
        <a:defRPr sz="2000" kern="1200">
          <a:solidFill>
            <a:schemeClr val="tx1"/>
          </a:solidFill>
          <a:latin typeface="+mn-lt"/>
          <a:ea typeface="+mn-ea"/>
          <a:cs typeface="+mn-cs"/>
        </a:defRPr>
      </a:lvl7pPr>
      <a:lvl8pPr marL="3483668" algn="l" defTabSz="995335" rtl="0" eaLnBrk="1" latinLnBrk="0" hangingPunct="1">
        <a:defRPr sz="2000" kern="1200">
          <a:solidFill>
            <a:schemeClr val="tx1"/>
          </a:solidFill>
          <a:latin typeface="+mn-lt"/>
          <a:ea typeface="+mn-ea"/>
          <a:cs typeface="+mn-cs"/>
        </a:defRPr>
      </a:lvl8pPr>
      <a:lvl9pPr marL="3981335" algn="l" defTabSz="9953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nrcs.org.za/"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63799" y="1621185"/>
            <a:ext cx="9188450" cy="5173662"/>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ctr" anchorCtr="0" compatLnSpc="1">
            <a:prstTxWarp prst="textNoShape">
              <a:avLst/>
            </a:prstTxWarp>
          </a:bodyPr>
          <a:lstStyle/>
          <a:p>
            <a:pPr algn="l" defTabSz="1041400"/>
            <a:r>
              <a:rPr lang="en-US" altLang="en-US" sz="3000" b="1" dirty="0">
                <a:solidFill>
                  <a:srgbClr val="663300"/>
                </a:solidFill>
                <a:effectLst>
                  <a:outerShdw blurRad="38100" dist="38100" dir="2700000" algn="tl">
                    <a:srgbClr val="C0C0C0"/>
                  </a:outerShdw>
                </a:effectLst>
              </a:rPr>
              <a:t>NRCS Levy Consultations </a:t>
            </a:r>
            <a:br>
              <a:rPr lang="en-US" altLang="en-US" sz="3000" b="1" dirty="0">
                <a:solidFill>
                  <a:srgbClr val="663300"/>
                </a:solidFill>
                <a:effectLst>
                  <a:outerShdw blurRad="38100" dist="38100" dir="2700000" algn="tl">
                    <a:srgbClr val="C0C0C0"/>
                  </a:outerShdw>
                </a:effectLst>
              </a:rPr>
            </a:br>
            <a:r>
              <a:rPr lang="en-US" altLang="en-US" sz="3000" b="1" dirty="0">
                <a:solidFill>
                  <a:srgbClr val="663300"/>
                </a:solidFill>
                <a:effectLst>
                  <a:outerShdw blurRad="38100" dist="38100" dir="2700000" algn="tl">
                    <a:srgbClr val="C0C0C0"/>
                  </a:outerShdw>
                </a:effectLst>
              </a:rPr>
              <a:t>November 2016</a:t>
            </a:r>
            <a:br>
              <a:rPr lang="en-US" altLang="en-US" sz="3000" b="1" dirty="0">
                <a:solidFill>
                  <a:srgbClr val="663300"/>
                </a:solidFill>
                <a:effectLst>
                  <a:outerShdw blurRad="38100" dist="38100" dir="2700000" algn="tl">
                    <a:srgbClr val="C0C0C0"/>
                  </a:outerShdw>
                </a:effectLst>
              </a:rPr>
            </a:br>
            <a:r>
              <a:rPr lang="en-US" altLang="en-US" sz="3000" b="1" dirty="0">
                <a:solidFill>
                  <a:srgbClr val="663300"/>
                </a:solidFill>
                <a:effectLst>
                  <a:outerShdw blurRad="38100" dist="38100" dir="2700000" algn="tl">
                    <a:srgbClr val="C0C0C0"/>
                  </a:outerShdw>
                </a:effectLst>
              </a:rPr>
              <a:t/>
            </a:r>
            <a:br>
              <a:rPr lang="en-US" altLang="en-US" sz="3000" b="1" dirty="0">
                <a:solidFill>
                  <a:srgbClr val="663300"/>
                </a:solidFill>
                <a:effectLst>
                  <a:outerShdw blurRad="38100" dist="38100" dir="2700000" algn="tl">
                    <a:srgbClr val="C0C0C0"/>
                  </a:outerShdw>
                </a:effectLst>
              </a:rPr>
            </a:br>
            <a:endParaRPr lang="en-US" altLang="en-US" sz="3000" b="1" dirty="0">
              <a:solidFill>
                <a:srgbClr val="663300"/>
              </a:solidFill>
              <a:effectLst>
                <a:outerShdw blurRad="38100" dist="38100" dir="2700000" algn="tl">
                  <a:srgbClr val="C0C0C0"/>
                </a:outerShdw>
              </a:effectLst>
            </a:endParaRPr>
          </a:p>
        </p:txBody>
      </p:sp>
      <p:sp>
        <p:nvSpPr>
          <p:cNvPr id="778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DBCC49D-7550-446C-98E6-13F47953B5F2}" type="slidenum">
              <a:rPr lang="en-US" altLang="en-US" sz="1400">
                <a:solidFill>
                  <a:srgbClr val="898989"/>
                </a:solidFill>
              </a:rPr>
              <a:pPr>
                <a:spcBef>
                  <a:spcPct val="0"/>
                </a:spcBef>
                <a:buFontTx/>
                <a:buNone/>
              </a:pPr>
              <a:t>1</a:t>
            </a:fld>
            <a:endParaRPr lang="en-US" altLang="en-US" sz="1400" dirty="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Challenges and strategies</a:t>
            </a: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10</a:t>
            </a:fld>
            <a:endParaRPr lang="en-US" dirty="0"/>
          </a:p>
        </p:txBody>
      </p:sp>
      <p:sp>
        <p:nvSpPr>
          <p:cNvPr id="5" name="Rectangle 6"/>
          <p:cNvSpPr>
            <a:spLocks noGrp="1" noChangeArrowheads="1"/>
          </p:cNvSpPr>
          <p:nvPr>
            <p:ph idx="1"/>
          </p:nvPr>
        </p:nvSpPr>
        <p:spPr bwMode="auto">
          <a:xfrm>
            <a:off x="591791" y="1045121"/>
            <a:ext cx="9577064" cy="563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7" rIns="91412" bIns="45707">
            <a:spAutoFit/>
          </a:bodyPr>
          <a:lstStyle/>
          <a:p>
            <a:pPr marL="0" indent="0">
              <a:buNone/>
              <a:defRPr/>
            </a:pPr>
            <a:r>
              <a:rPr lang="en-US" b="1" dirty="0" smtClean="0">
                <a:solidFill>
                  <a:srgbClr val="D25500"/>
                </a:solidFill>
              </a:rPr>
              <a:t>Challenges</a:t>
            </a:r>
          </a:p>
          <a:p>
            <a:pPr>
              <a:buFont typeface="Wingdings" panose="05000000000000000000" pitchFamily="2" charset="2"/>
              <a:buChar char="q"/>
              <a:defRPr/>
            </a:pPr>
            <a:r>
              <a:rPr lang="en-US" dirty="0" smtClean="0"/>
              <a:t>Inadequate </a:t>
            </a:r>
            <a:r>
              <a:rPr lang="en-US" dirty="0"/>
              <a:t>testing facilities in South Africa for some regulated products e.g. Motor cycle helmets.</a:t>
            </a:r>
          </a:p>
          <a:p>
            <a:pPr>
              <a:buFont typeface="Wingdings" panose="05000000000000000000" pitchFamily="2" charset="2"/>
              <a:buChar char="q"/>
              <a:defRPr/>
            </a:pPr>
            <a:r>
              <a:rPr lang="en-US" dirty="0"/>
              <a:t>Capacity </a:t>
            </a:r>
            <a:r>
              <a:rPr lang="en-US" dirty="0" smtClean="0"/>
              <a:t>constraints, given resources available</a:t>
            </a:r>
          </a:p>
          <a:p>
            <a:pPr>
              <a:buFont typeface="Wingdings" panose="05000000000000000000" pitchFamily="2" charset="2"/>
              <a:buChar char="q"/>
              <a:defRPr/>
            </a:pPr>
            <a:r>
              <a:rPr lang="en-US" dirty="0" smtClean="0"/>
              <a:t>Escalating cost of regulation </a:t>
            </a:r>
          </a:p>
          <a:p>
            <a:pPr>
              <a:buFont typeface="Wingdings" panose="05000000000000000000" pitchFamily="2" charset="2"/>
              <a:buChar char="q"/>
              <a:defRPr/>
            </a:pPr>
            <a:r>
              <a:rPr lang="en-US" dirty="0" smtClean="0"/>
              <a:t>Importation of products without NRCS Approval</a:t>
            </a:r>
            <a:endParaRPr lang="en-US" dirty="0">
              <a:solidFill>
                <a:prstClr val="black"/>
              </a:solidFill>
              <a:latin typeface="Calibri" pitchFamily="34" charset="0"/>
              <a:ea typeface="ＭＳ Ｐゴシック" pitchFamily="34" charset="-128"/>
            </a:endParaRPr>
          </a:p>
          <a:p>
            <a:pPr>
              <a:buClr>
                <a:schemeClr val="tx1"/>
              </a:buClr>
              <a:buFont typeface="Wingdings" panose="05000000000000000000" pitchFamily="2" charset="2"/>
              <a:buChar char="q"/>
              <a:defRPr/>
            </a:pPr>
            <a:r>
              <a:rPr lang="en-US" dirty="0" smtClean="0"/>
              <a:t>Generation </a:t>
            </a:r>
            <a:r>
              <a:rPr lang="en-US" dirty="0"/>
              <a:t>of revenue reliant on trends and markets</a:t>
            </a:r>
            <a:r>
              <a:rPr lang="en-US" dirty="0" smtClean="0"/>
              <a:t>.</a:t>
            </a:r>
          </a:p>
          <a:p>
            <a:pPr>
              <a:buClr>
                <a:schemeClr val="tx1"/>
              </a:buClr>
              <a:buFont typeface="Wingdings" panose="05000000000000000000" pitchFamily="2" charset="2"/>
              <a:buChar char="q"/>
              <a:defRPr/>
            </a:pPr>
            <a:r>
              <a:rPr lang="en-US" dirty="0" smtClean="0"/>
              <a:t>Non-compliant levy payers</a:t>
            </a:r>
            <a:endParaRPr lang="en-US" dirty="0"/>
          </a:p>
          <a:p>
            <a:pPr>
              <a:buClr>
                <a:schemeClr val="tx1"/>
              </a:buClr>
              <a:buFont typeface="Wingdings" panose="05000000000000000000" pitchFamily="2" charset="2"/>
              <a:buChar char="q"/>
              <a:defRPr/>
            </a:pPr>
            <a:r>
              <a:rPr lang="en-US" dirty="0"/>
              <a:t>Internal control </a:t>
            </a:r>
            <a:r>
              <a:rPr lang="en-US" dirty="0" smtClean="0"/>
              <a:t>weaknesses – ICT system</a:t>
            </a:r>
          </a:p>
          <a:p>
            <a:pPr marL="0" indent="0">
              <a:buClr>
                <a:schemeClr val="tx1"/>
              </a:buClr>
              <a:buNone/>
              <a:defRPr/>
            </a:pPr>
            <a:endParaRPr lang="en-US" dirty="0" smtClean="0">
              <a:solidFill>
                <a:prstClr val="black"/>
              </a:solidFill>
              <a:latin typeface="Calibri" pitchFamily="34" charset="0"/>
              <a:ea typeface="ＭＳ Ｐゴシック" pitchFamily="34" charset="-128"/>
            </a:endParaRPr>
          </a:p>
          <a:p>
            <a:pPr marL="0" indent="0">
              <a:buClr>
                <a:schemeClr val="tx1"/>
              </a:buClr>
              <a:buNone/>
              <a:defRPr/>
            </a:pPr>
            <a:r>
              <a:rPr lang="en-US" b="1" dirty="0">
                <a:solidFill>
                  <a:srgbClr val="D25500"/>
                </a:solidFill>
              </a:rPr>
              <a:t>Strategies</a:t>
            </a:r>
          </a:p>
          <a:p>
            <a:pPr>
              <a:buFont typeface="Wingdings" panose="05000000000000000000" pitchFamily="2" charset="2"/>
              <a:buChar char="q"/>
              <a:defRPr/>
            </a:pPr>
            <a:r>
              <a:rPr lang="en-ZA" dirty="0"/>
              <a:t>SARS &amp; NRCS Collaboration (Code alignment project)</a:t>
            </a:r>
          </a:p>
          <a:p>
            <a:pPr>
              <a:buFont typeface="Wingdings" panose="05000000000000000000" pitchFamily="2" charset="2"/>
              <a:buChar char="q"/>
              <a:defRPr/>
            </a:pPr>
            <a:r>
              <a:rPr lang="en-ZA" dirty="0"/>
              <a:t>NRCS and other government departments &amp; entities </a:t>
            </a:r>
          </a:p>
          <a:p>
            <a:pPr>
              <a:buFont typeface="Wingdings" panose="05000000000000000000" pitchFamily="2" charset="2"/>
              <a:buChar char="q"/>
              <a:defRPr/>
            </a:pPr>
            <a:r>
              <a:rPr lang="en-ZA" dirty="0"/>
              <a:t>System modernisation</a:t>
            </a:r>
          </a:p>
          <a:p>
            <a:pPr>
              <a:buFont typeface="Wingdings" panose="05000000000000000000" pitchFamily="2" charset="2"/>
              <a:buChar char="q"/>
              <a:defRPr/>
            </a:pPr>
            <a:r>
              <a:rPr lang="en-ZA" dirty="0"/>
              <a:t>Border enforcement</a:t>
            </a:r>
          </a:p>
          <a:p>
            <a:pPr>
              <a:buFont typeface="Wingdings" panose="05000000000000000000" pitchFamily="2" charset="2"/>
              <a:buChar char="q"/>
              <a:defRPr/>
            </a:pPr>
            <a:r>
              <a:rPr lang="en-ZA" dirty="0"/>
              <a:t>Levy collections and under-declarations</a:t>
            </a:r>
          </a:p>
          <a:p>
            <a:pPr>
              <a:buFont typeface="Wingdings" panose="05000000000000000000" pitchFamily="2" charset="2"/>
              <a:buChar char="q"/>
              <a:defRPr/>
            </a:pPr>
            <a:r>
              <a:rPr lang="en-ZA" dirty="0"/>
              <a:t>Meeting the current LOA turnaround </a:t>
            </a:r>
            <a:r>
              <a:rPr lang="en-ZA" dirty="0" smtClean="0"/>
              <a:t>times</a:t>
            </a:r>
            <a:endParaRPr lang="en-ZA" dirty="0"/>
          </a:p>
        </p:txBody>
      </p:sp>
    </p:spTree>
    <p:extLst>
      <p:ext uri="{BB962C8B-B14F-4D97-AF65-F5344CB8AC3E}">
        <p14:creationId xmlns:p14="http://schemas.microsoft.com/office/powerpoint/2010/main" val="359454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a:t>
            </a:r>
            <a:r>
              <a:rPr lang="en-ZA" dirty="0" smtClean="0"/>
              <a:t>Status: </a:t>
            </a:r>
            <a:r>
              <a:rPr lang="en-ZA" dirty="0"/>
              <a:t>Income Statement</a:t>
            </a:r>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11</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8677730"/>
              </p:ext>
            </p:extLst>
          </p:nvPr>
        </p:nvGraphicFramePr>
        <p:xfrm>
          <a:off x="303759" y="1045121"/>
          <a:ext cx="10219779"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330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a:t>
            </a:r>
            <a:r>
              <a:rPr lang="en-ZA" dirty="0" smtClean="0"/>
              <a:t>Status: Revenue</a:t>
            </a: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512669"/>
              </p:ext>
            </p:extLst>
          </p:nvPr>
        </p:nvGraphicFramePr>
        <p:xfrm>
          <a:off x="801688" y="1597025"/>
          <a:ext cx="9085262" cy="4537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535999932"/>
              </p:ext>
            </p:extLst>
          </p:nvPr>
        </p:nvGraphicFramePr>
        <p:xfrm>
          <a:off x="303759" y="1189138"/>
          <a:ext cx="10009112"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8823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a:t>
            </a:r>
            <a:r>
              <a:rPr lang="en-ZA" dirty="0" smtClean="0"/>
              <a:t>Status: Revenue</a:t>
            </a: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5262502"/>
              </p:ext>
            </p:extLst>
          </p:nvPr>
        </p:nvGraphicFramePr>
        <p:xfrm>
          <a:off x="231751" y="1045121"/>
          <a:ext cx="10291787" cy="6012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6913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670245"/>
          </a:xfrm>
        </p:spPr>
        <p:txBody>
          <a:bodyPr/>
          <a:lstStyle/>
          <a:p>
            <a:r>
              <a:rPr lang="en-ZA" dirty="0" smtClean="0"/>
              <a:t>Completeness of levies</a:t>
            </a:r>
            <a:endParaRPr lang="en-ZA" dirty="0"/>
          </a:p>
        </p:txBody>
      </p:sp>
      <p:sp>
        <p:nvSpPr>
          <p:cNvPr id="7" name="Slide Number Placeholder 6"/>
          <p:cNvSpPr>
            <a:spLocks noGrp="1"/>
          </p:cNvSpPr>
          <p:nvPr>
            <p:ph type="sldNum" sz="quarter" idx="12"/>
          </p:nvPr>
        </p:nvSpPr>
        <p:spPr/>
        <p:txBody>
          <a:bodyPr/>
          <a:lstStyle/>
          <a:p>
            <a:pPr>
              <a:defRPr/>
            </a:pPr>
            <a:fld id="{E29AF282-133D-49AF-A29E-F89E2F907A02}" type="slidenum">
              <a:rPr lang="en-US" smtClean="0"/>
              <a:pPr>
                <a:defRPr/>
              </a:pPr>
              <a:t>14</a:t>
            </a:fld>
            <a:endParaRPr lang="en-US" dirty="0"/>
          </a:p>
        </p:txBody>
      </p:sp>
      <p:sp>
        <p:nvSpPr>
          <p:cNvPr id="22" name="TextBox 21"/>
          <p:cNvSpPr txBox="1"/>
          <p:nvPr/>
        </p:nvSpPr>
        <p:spPr>
          <a:xfrm>
            <a:off x="1035808" y="5530436"/>
            <a:ext cx="8611662" cy="1077218"/>
          </a:xfrm>
          <a:prstGeom prst="rect">
            <a:avLst/>
          </a:prstGeom>
          <a:noFill/>
        </p:spPr>
        <p:txBody>
          <a:bodyPr wrap="square" rtlCol="0">
            <a:spAutoFit/>
          </a:bodyPr>
          <a:lstStyle/>
          <a:p>
            <a:pPr marL="342900" indent="-342900">
              <a:buFont typeface="Arial" panose="020B0604020202020204" pitchFamily="34" charset="0"/>
              <a:buChar char="•"/>
            </a:pPr>
            <a:r>
              <a:rPr lang="en-US" sz="1600" b="1" i="1" dirty="0" smtClean="0">
                <a:solidFill>
                  <a:srgbClr val="008E00"/>
                </a:solidFill>
              </a:rPr>
              <a:t>A levy is the equivalent of a tax</a:t>
            </a:r>
          </a:p>
          <a:p>
            <a:pPr marL="342900" indent="-342900">
              <a:buFont typeface="Arial" panose="020B0604020202020204" pitchFamily="34" charset="0"/>
              <a:buChar char="•"/>
            </a:pPr>
            <a:r>
              <a:rPr lang="en-US" sz="1600" b="1" i="1" dirty="0" smtClean="0">
                <a:solidFill>
                  <a:srgbClr val="008E00"/>
                </a:solidFill>
              </a:rPr>
              <a:t>If the NRCS does not recognise all levies due to it, its revenue is incomplete</a:t>
            </a:r>
          </a:p>
          <a:p>
            <a:pPr marL="342900" indent="-342900">
              <a:buFont typeface="Arial" panose="020B0604020202020204" pitchFamily="34" charset="0"/>
              <a:buChar char="•"/>
            </a:pPr>
            <a:r>
              <a:rPr lang="en-US" sz="1600" b="1" i="1" dirty="0" smtClean="0">
                <a:solidFill>
                  <a:srgbClr val="008E00"/>
                </a:solidFill>
              </a:rPr>
              <a:t>A combination of levy audits and follow up on outstanding levies attempts to address this</a:t>
            </a:r>
          </a:p>
        </p:txBody>
      </p:sp>
      <p:sp>
        <p:nvSpPr>
          <p:cNvPr id="23" name="TextBox 22"/>
          <p:cNvSpPr txBox="1"/>
          <p:nvPr/>
        </p:nvSpPr>
        <p:spPr>
          <a:xfrm>
            <a:off x="159742" y="969965"/>
            <a:ext cx="10363795" cy="4431983"/>
          </a:xfrm>
          <a:prstGeom prst="rect">
            <a:avLst/>
          </a:prstGeom>
          <a:noFill/>
        </p:spPr>
        <p:txBody>
          <a:bodyPr wrap="square" rtlCol="0">
            <a:spAutoFit/>
          </a:bodyPr>
          <a:lstStyle/>
          <a:p>
            <a:r>
              <a:rPr lang="en-US" sz="2400" b="1" dirty="0" smtClean="0">
                <a:solidFill>
                  <a:srgbClr val="D25500"/>
                </a:solidFill>
                <a:latin typeface="+mn-lt"/>
              </a:rPr>
              <a:t>Levies are incomplete/ inaccurate due to:</a:t>
            </a:r>
          </a:p>
          <a:p>
            <a:endParaRPr lang="en-US" sz="2400" b="1" dirty="0" smtClean="0">
              <a:solidFill>
                <a:srgbClr val="D25500"/>
              </a:solidFill>
              <a:latin typeface="+mn-lt"/>
            </a:endParaRPr>
          </a:p>
          <a:p>
            <a:r>
              <a:rPr lang="en-US" sz="1800" b="1" u="sng" dirty="0" smtClean="0">
                <a:latin typeface="+mn-lt"/>
              </a:rPr>
              <a:t>Bona fide error</a:t>
            </a:r>
            <a:endParaRPr lang="en-US" sz="1800" b="1" u="sng" dirty="0">
              <a:latin typeface="+mn-lt"/>
            </a:endParaRPr>
          </a:p>
          <a:p>
            <a:r>
              <a:rPr lang="en-US" sz="1800" dirty="0" smtClean="0"/>
              <a:t>If a levy payer has incorrectly classified the levy commodity which they import or manufacture a bona fide error has been made. Lists of regulated products are available on the NRCS website </a:t>
            </a:r>
            <a:r>
              <a:rPr lang="en-US" sz="1800" dirty="0" smtClean="0">
                <a:hlinkClick r:id="rId2"/>
              </a:rPr>
              <a:t>www.nrcs.org.za</a:t>
            </a:r>
            <a:r>
              <a:rPr lang="en-US" sz="1800" dirty="0" smtClean="0"/>
              <a:t> and technical specialists are available to advise.</a:t>
            </a:r>
            <a:endParaRPr lang="en-US" sz="1800" dirty="0"/>
          </a:p>
          <a:p>
            <a:endParaRPr lang="en-US" sz="1800" b="1" u="sng" dirty="0" smtClean="0">
              <a:latin typeface="+mn-lt"/>
            </a:endParaRPr>
          </a:p>
          <a:p>
            <a:r>
              <a:rPr lang="en-US" sz="1800" b="1" u="sng" dirty="0" smtClean="0">
                <a:latin typeface="+mn-lt"/>
              </a:rPr>
              <a:t>Under-declaration</a:t>
            </a:r>
          </a:p>
          <a:p>
            <a:r>
              <a:rPr lang="en-US" sz="1800" dirty="0" smtClean="0"/>
              <a:t>The NRCS has the right to request any information it deems necessary for a period of five years.</a:t>
            </a:r>
          </a:p>
          <a:p>
            <a:r>
              <a:rPr lang="en-US" sz="1800" dirty="0" smtClean="0"/>
              <a:t>If under-declaration is suspected notify a levy officer. A levy auditor will then be dispatched to follow up.</a:t>
            </a:r>
          </a:p>
          <a:p>
            <a:endParaRPr lang="en-US" sz="1800" dirty="0"/>
          </a:p>
          <a:p>
            <a:r>
              <a:rPr lang="en-US" sz="1800" b="1" u="sng" dirty="0" smtClean="0"/>
              <a:t>Non-submission of returns</a:t>
            </a:r>
          </a:p>
          <a:p>
            <a:r>
              <a:rPr lang="en-US" sz="1800" dirty="0" smtClean="0"/>
              <a:t>As at the end of October 2016, 53% of the levy returns due to the NRCS had not been submitted yet.</a:t>
            </a:r>
          </a:p>
        </p:txBody>
      </p:sp>
    </p:spTree>
    <p:extLst>
      <p:ext uri="{BB962C8B-B14F-4D97-AF65-F5344CB8AC3E}">
        <p14:creationId xmlns:p14="http://schemas.microsoft.com/office/powerpoint/2010/main" val="3622963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Levy Declaration: Deadlines</a:t>
            </a:r>
            <a:endParaRPr lang="en-ZA"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612810269"/>
              </p:ext>
            </p:extLst>
          </p:nvPr>
        </p:nvGraphicFramePr>
        <p:xfrm>
          <a:off x="159740" y="1117130"/>
          <a:ext cx="7797994" cy="3228372"/>
        </p:xfrm>
        <a:graphic>
          <a:graphicData uri="http://schemas.openxmlformats.org/drawingml/2006/table">
            <a:tbl>
              <a:tblPr firstRow="1" firstCol="1" bandRow="1">
                <a:tableStyleId>{7DF18680-E054-41AD-8BC1-D1AEF772440D}</a:tableStyleId>
              </a:tblPr>
              <a:tblGrid>
                <a:gridCol w="1368155">
                  <a:extLst>
                    <a:ext uri="{9D8B030D-6E8A-4147-A177-3AD203B41FA5}">
                      <a16:colId xmlns:a16="http://schemas.microsoft.com/office/drawing/2014/main" val="1386100593"/>
                    </a:ext>
                  </a:extLst>
                </a:gridCol>
                <a:gridCol w="1728192">
                  <a:extLst>
                    <a:ext uri="{9D8B030D-6E8A-4147-A177-3AD203B41FA5}">
                      <a16:colId xmlns:a16="http://schemas.microsoft.com/office/drawing/2014/main" val="875686608"/>
                    </a:ext>
                  </a:extLst>
                </a:gridCol>
                <a:gridCol w="1440160">
                  <a:extLst>
                    <a:ext uri="{9D8B030D-6E8A-4147-A177-3AD203B41FA5}">
                      <a16:colId xmlns:a16="http://schemas.microsoft.com/office/drawing/2014/main" val="520770725"/>
                    </a:ext>
                  </a:extLst>
                </a:gridCol>
                <a:gridCol w="1742137">
                  <a:extLst>
                    <a:ext uri="{9D8B030D-6E8A-4147-A177-3AD203B41FA5}">
                      <a16:colId xmlns:a16="http://schemas.microsoft.com/office/drawing/2014/main" val="1818094233"/>
                    </a:ext>
                  </a:extLst>
                </a:gridCol>
                <a:gridCol w="1519350">
                  <a:extLst>
                    <a:ext uri="{9D8B030D-6E8A-4147-A177-3AD203B41FA5}">
                      <a16:colId xmlns:a16="http://schemas.microsoft.com/office/drawing/2014/main" val="1698805723"/>
                    </a:ext>
                  </a:extLst>
                </a:gridCol>
              </a:tblGrid>
              <a:tr h="756084">
                <a:tc>
                  <a:txBody>
                    <a:bodyPr/>
                    <a:lstStyle/>
                    <a:p>
                      <a:pPr>
                        <a:lnSpc>
                          <a:spcPct val="150000"/>
                        </a:lnSpc>
                        <a:spcAft>
                          <a:spcPts val="1000"/>
                        </a:spcAft>
                      </a:pPr>
                      <a:r>
                        <a:rPr lang="en-ZA" sz="1400" dirty="0">
                          <a:effectLst/>
                        </a:rPr>
                        <a:t>Type of submission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Mandatory declaration 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Levy period 1 (Period 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Mandatory declaration 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Levy period 2 (Period B)</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2925429"/>
                  </a:ext>
                </a:extLst>
              </a:tr>
              <a:tr h="756084">
                <a:tc>
                  <a:txBody>
                    <a:bodyPr/>
                    <a:lstStyle/>
                    <a:p>
                      <a:pPr>
                        <a:lnSpc>
                          <a:spcPct val="150000"/>
                        </a:lnSpc>
                        <a:spcAft>
                          <a:spcPts val="1000"/>
                        </a:spcAft>
                      </a:pPr>
                      <a:r>
                        <a:rPr lang="en-ZA" sz="1400" dirty="0">
                          <a:effectLst/>
                        </a:rPr>
                        <a:t>Period covered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1 January – 31 March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1 January – 30 June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1 July – 30 September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1 July – 31 December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9984211"/>
                  </a:ext>
                </a:extLst>
              </a:tr>
              <a:tr h="756084">
                <a:tc>
                  <a:txBody>
                    <a:bodyPr/>
                    <a:lstStyle/>
                    <a:p>
                      <a:pPr>
                        <a:lnSpc>
                          <a:spcPct val="150000"/>
                        </a:lnSpc>
                        <a:spcAft>
                          <a:spcPts val="1000"/>
                        </a:spcAft>
                      </a:pPr>
                      <a:r>
                        <a:rPr lang="en-ZA" sz="1400" dirty="0">
                          <a:effectLst/>
                        </a:rPr>
                        <a:t>Submission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Mandatory declaration Period 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Levy </a:t>
                      </a:r>
                      <a:r>
                        <a:rPr lang="en-ZA" sz="1400" dirty="0" smtClean="0">
                          <a:effectLst/>
                        </a:rPr>
                        <a:t>declaration &amp; </a:t>
                      </a:r>
                      <a:r>
                        <a:rPr lang="en-ZA" sz="1400" dirty="0">
                          <a:effectLst/>
                        </a:rPr>
                        <a:t>payment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Mandatory declaration Period B</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Levy declaration </a:t>
                      </a:r>
                      <a:r>
                        <a:rPr lang="en-ZA" sz="1400" dirty="0" smtClean="0">
                          <a:effectLst/>
                        </a:rPr>
                        <a:t>&amp; </a:t>
                      </a:r>
                      <a:r>
                        <a:rPr lang="en-ZA" sz="1400" dirty="0">
                          <a:effectLst/>
                        </a:rPr>
                        <a:t>payment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312762"/>
                  </a:ext>
                </a:extLst>
              </a:tr>
              <a:tr h="756084">
                <a:tc>
                  <a:txBody>
                    <a:bodyPr/>
                    <a:lstStyle/>
                    <a:p>
                      <a:pPr>
                        <a:lnSpc>
                          <a:spcPct val="150000"/>
                        </a:lnSpc>
                        <a:spcAft>
                          <a:spcPts val="1000"/>
                        </a:spcAft>
                      </a:pPr>
                      <a:r>
                        <a:rPr lang="en-ZA" sz="1400" dirty="0">
                          <a:effectLst/>
                        </a:rPr>
                        <a:t>Due date for submission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30 April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31 July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31 October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ZA" sz="1400" dirty="0">
                          <a:effectLst/>
                        </a:rPr>
                        <a:t>31 January annually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7536485"/>
                  </a:ext>
                </a:extLst>
              </a:tr>
            </a:tbl>
          </a:graphicData>
        </a:graphic>
      </p:graphicFrame>
      <p:sp>
        <p:nvSpPr>
          <p:cNvPr id="7" name="Slide Number Placeholder 6"/>
          <p:cNvSpPr>
            <a:spLocks noGrp="1"/>
          </p:cNvSpPr>
          <p:nvPr>
            <p:ph type="sldNum" sz="quarter" idx="12"/>
          </p:nvPr>
        </p:nvSpPr>
        <p:spPr/>
        <p:txBody>
          <a:bodyPr/>
          <a:lstStyle/>
          <a:p>
            <a:pPr>
              <a:defRPr/>
            </a:pPr>
            <a:fld id="{E29AF282-133D-49AF-A29E-F89E2F907A02}" type="slidenum">
              <a:rPr lang="en-US" smtClean="0"/>
              <a:pPr>
                <a:defRPr/>
              </a:pPr>
              <a:t>15</a:t>
            </a:fld>
            <a:endParaRPr lang="en-US" dirty="0"/>
          </a:p>
        </p:txBody>
      </p:sp>
      <p:sp>
        <p:nvSpPr>
          <p:cNvPr id="5" name="TextBox 4"/>
          <p:cNvSpPr txBox="1"/>
          <p:nvPr/>
        </p:nvSpPr>
        <p:spPr>
          <a:xfrm>
            <a:off x="7957735" y="1035264"/>
            <a:ext cx="2664297" cy="4770537"/>
          </a:xfrm>
          <a:prstGeom prst="rect">
            <a:avLst/>
          </a:prstGeom>
          <a:noFill/>
        </p:spPr>
        <p:txBody>
          <a:bodyPr wrap="square" rtlCol="0">
            <a:spAutoFit/>
          </a:bodyPr>
          <a:lstStyle/>
          <a:p>
            <a:r>
              <a:rPr lang="en-US" sz="1600" b="1" i="1" dirty="0" smtClean="0">
                <a:solidFill>
                  <a:srgbClr val="008E00"/>
                </a:solidFill>
              </a:rPr>
              <a:t>According to the Standards of GRAP:</a:t>
            </a:r>
          </a:p>
          <a:p>
            <a:pPr marL="342900" indent="-342900">
              <a:buFont typeface="Arial" panose="020B0604020202020204" pitchFamily="34" charset="0"/>
              <a:buChar char="•"/>
            </a:pPr>
            <a:r>
              <a:rPr lang="en-US" sz="1600" b="1" i="1" dirty="0" smtClean="0">
                <a:solidFill>
                  <a:srgbClr val="008E00"/>
                </a:solidFill>
              </a:rPr>
              <a:t>A levy is the equivalent of a tax</a:t>
            </a:r>
          </a:p>
          <a:p>
            <a:pPr marL="342900" indent="-342900">
              <a:buFont typeface="Arial" panose="020B0604020202020204" pitchFamily="34" charset="0"/>
              <a:buChar char="•"/>
            </a:pPr>
            <a:r>
              <a:rPr lang="en-US" sz="1600" b="1" i="1" dirty="0" smtClean="0">
                <a:solidFill>
                  <a:srgbClr val="008E00"/>
                </a:solidFill>
              </a:rPr>
              <a:t>A tax must be recognized at the date of the taxable event</a:t>
            </a:r>
          </a:p>
          <a:p>
            <a:pPr marL="342900" indent="-342900">
              <a:buFont typeface="Arial" panose="020B0604020202020204" pitchFamily="34" charset="0"/>
              <a:buChar char="•"/>
            </a:pPr>
            <a:r>
              <a:rPr lang="en-US" sz="1600" b="1" i="1" dirty="0" smtClean="0">
                <a:solidFill>
                  <a:srgbClr val="008E00"/>
                </a:solidFill>
              </a:rPr>
              <a:t>A taxable event for a levy happens when manufacture or import occurs</a:t>
            </a:r>
          </a:p>
          <a:p>
            <a:pPr marL="342900" indent="-342900">
              <a:buFont typeface="Arial" panose="020B0604020202020204" pitchFamily="34" charset="0"/>
              <a:buChar char="•"/>
            </a:pPr>
            <a:r>
              <a:rPr lang="en-US" sz="1600" b="1" i="1" dirty="0" smtClean="0">
                <a:solidFill>
                  <a:srgbClr val="008E00"/>
                </a:solidFill>
              </a:rPr>
              <a:t>Therefore levies need to be aligned to the NRCS’s financial year</a:t>
            </a:r>
          </a:p>
          <a:p>
            <a:pPr marL="342900" indent="-342900">
              <a:buFont typeface="Arial" panose="020B0604020202020204" pitchFamily="34" charset="0"/>
              <a:buChar char="•"/>
            </a:pPr>
            <a:r>
              <a:rPr lang="en-US" sz="1600" b="1" i="1" dirty="0" smtClean="0">
                <a:solidFill>
                  <a:srgbClr val="008E00"/>
                </a:solidFill>
              </a:rPr>
              <a:t>Mandatory declarations were introduced to achieve this</a:t>
            </a:r>
            <a:endParaRPr lang="en-US" sz="1600" b="1" i="1" dirty="0">
              <a:solidFill>
                <a:srgbClr val="008E00"/>
              </a:solidFill>
            </a:endParaRPr>
          </a:p>
        </p:txBody>
      </p:sp>
      <p:graphicFrame>
        <p:nvGraphicFramePr>
          <p:cNvPr id="8" name="Diagram 7"/>
          <p:cNvGraphicFramePr/>
          <p:nvPr>
            <p:extLst>
              <p:ext uri="{D42A27DB-BD31-4B8C-83A1-F6EECF244321}">
                <p14:modId xmlns:p14="http://schemas.microsoft.com/office/powerpoint/2010/main" val="3661257377"/>
              </p:ext>
            </p:extLst>
          </p:nvPr>
        </p:nvGraphicFramePr>
        <p:xfrm>
          <a:off x="2105175" y="6301704"/>
          <a:ext cx="6192688" cy="126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own Arrow 8"/>
          <p:cNvSpPr/>
          <p:nvPr/>
        </p:nvSpPr>
        <p:spPr bwMode="auto">
          <a:xfrm flipH="1">
            <a:off x="2657594" y="5241095"/>
            <a:ext cx="1238677" cy="1816930"/>
          </a:xfrm>
          <a:prstGeom prst="downArrow">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MS PGothic" pitchFamily="34" charset="-128"/>
              </a:rPr>
              <a:t>Mandatory declaration March</a:t>
            </a:r>
          </a:p>
        </p:txBody>
      </p:sp>
      <p:sp>
        <p:nvSpPr>
          <p:cNvPr id="10" name="Down Arrow 9"/>
          <p:cNvSpPr/>
          <p:nvPr/>
        </p:nvSpPr>
        <p:spPr bwMode="auto">
          <a:xfrm flipH="1">
            <a:off x="6121949" y="5224453"/>
            <a:ext cx="1238591" cy="1817802"/>
          </a:xfrm>
          <a:prstGeom prst="downArrow">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270"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MS PGothic" pitchFamily="34" charset="-128"/>
              </a:rPr>
              <a:t>Mandatory declaration March</a:t>
            </a:r>
          </a:p>
        </p:txBody>
      </p:sp>
      <p:graphicFrame>
        <p:nvGraphicFramePr>
          <p:cNvPr id="11" name="Content Placeholder 10"/>
          <p:cNvGraphicFramePr>
            <a:graphicFrameLocks/>
          </p:cNvGraphicFramePr>
          <p:nvPr>
            <p:extLst>
              <p:ext uri="{D42A27DB-BD31-4B8C-83A1-F6EECF244321}">
                <p14:modId xmlns:p14="http://schemas.microsoft.com/office/powerpoint/2010/main" val="1720727487"/>
              </p:ext>
            </p:extLst>
          </p:nvPr>
        </p:nvGraphicFramePr>
        <p:xfrm>
          <a:off x="2226307" y="4598781"/>
          <a:ext cx="5544615" cy="5733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22244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Financial areas highlighted</a:t>
            </a:r>
            <a:endParaRPr lang="en-ZA" dirty="0"/>
          </a:p>
        </p:txBody>
      </p:sp>
      <p:sp>
        <p:nvSpPr>
          <p:cNvPr id="12" name="Content Placeholder 11"/>
          <p:cNvSpPr>
            <a:spLocks noGrp="1"/>
          </p:cNvSpPr>
          <p:nvPr>
            <p:ph idx="1"/>
          </p:nvPr>
        </p:nvSpPr>
        <p:spPr>
          <a:xfrm>
            <a:off x="801688" y="1597025"/>
            <a:ext cx="9085262" cy="5352752"/>
          </a:xfrm>
        </p:spPr>
        <p:txBody>
          <a:bodyPr/>
          <a:lstStyle/>
          <a:p>
            <a:pPr marL="0" indent="0">
              <a:buNone/>
            </a:pPr>
            <a:r>
              <a:rPr lang="en-ZA" b="1" dirty="0" smtClean="0">
                <a:solidFill>
                  <a:srgbClr val="D25500"/>
                </a:solidFill>
              </a:rPr>
              <a:t>Successes</a:t>
            </a:r>
            <a:r>
              <a:rPr lang="en-ZA" b="1" dirty="0" smtClean="0"/>
              <a:t> </a:t>
            </a:r>
          </a:p>
          <a:p>
            <a:pPr>
              <a:buFont typeface="Wingdings" panose="05000000000000000000" pitchFamily="2" charset="2"/>
              <a:buChar char="q"/>
            </a:pPr>
            <a:r>
              <a:rPr lang="en-ZA" dirty="0" smtClean="0"/>
              <a:t>Strengthened Levy Audit function</a:t>
            </a:r>
          </a:p>
          <a:p>
            <a:pPr>
              <a:buFont typeface="Wingdings" panose="05000000000000000000" pitchFamily="2" charset="2"/>
              <a:buChar char="q"/>
            </a:pPr>
            <a:r>
              <a:rPr lang="en-ZA" dirty="0" smtClean="0"/>
              <a:t>Compliance check on applications (levy, debtors, fees)</a:t>
            </a:r>
          </a:p>
          <a:p>
            <a:pPr marL="0" indent="0">
              <a:buNone/>
            </a:pPr>
            <a:endParaRPr lang="en-ZA" dirty="0" smtClean="0"/>
          </a:p>
          <a:p>
            <a:pPr marL="0" indent="0">
              <a:buNone/>
            </a:pPr>
            <a:r>
              <a:rPr lang="en-ZA" b="1" dirty="0" smtClean="0">
                <a:solidFill>
                  <a:srgbClr val="D25500"/>
                </a:solidFill>
              </a:rPr>
              <a:t>Challenges</a:t>
            </a:r>
          </a:p>
          <a:p>
            <a:pPr>
              <a:buFont typeface="Wingdings" panose="05000000000000000000" pitchFamily="2" charset="2"/>
              <a:buChar char="q"/>
            </a:pPr>
            <a:r>
              <a:rPr lang="en-ZA" dirty="0" smtClean="0"/>
              <a:t>Non-compliant industry  (levy declarations, payment)</a:t>
            </a:r>
          </a:p>
          <a:p>
            <a:pPr>
              <a:buFont typeface="Wingdings" panose="05000000000000000000" pitchFamily="2" charset="2"/>
              <a:buChar char="q"/>
            </a:pPr>
            <a:r>
              <a:rPr lang="en-ZA" dirty="0" smtClean="0"/>
              <a:t>Adverse economic conditions</a:t>
            </a:r>
          </a:p>
          <a:p>
            <a:pPr>
              <a:buFont typeface="Wingdings" panose="05000000000000000000" pitchFamily="2" charset="2"/>
              <a:buChar char="q"/>
            </a:pPr>
            <a:r>
              <a:rPr lang="en-ZA" dirty="0" smtClean="0"/>
              <a:t>Declining government funding</a:t>
            </a:r>
          </a:p>
          <a:p>
            <a:pPr marL="0" indent="0">
              <a:buNone/>
            </a:pPr>
            <a:endParaRPr lang="en-ZA" dirty="0"/>
          </a:p>
          <a:p>
            <a:pPr marL="0" indent="0">
              <a:buNone/>
            </a:pPr>
            <a:r>
              <a:rPr lang="en-ZA" b="1" dirty="0" smtClean="0">
                <a:solidFill>
                  <a:srgbClr val="D25500"/>
                </a:solidFill>
              </a:rPr>
              <a:t>Key strategies</a:t>
            </a:r>
          </a:p>
          <a:p>
            <a:pPr>
              <a:buFont typeface="Wingdings" panose="05000000000000000000" pitchFamily="2" charset="2"/>
              <a:buChar char="q"/>
            </a:pPr>
            <a:r>
              <a:rPr lang="en-ZA" dirty="0" smtClean="0"/>
              <a:t>Automation of the NRCS levy declaration function</a:t>
            </a:r>
          </a:p>
          <a:p>
            <a:pPr>
              <a:buFont typeface="Wingdings" panose="05000000000000000000" pitchFamily="2" charset="2"/>
              <a:buChar char="q"/>
            </a:pPr>
            <a:r>
              <a:rPr lang="en-ZA" dirty="0" smtClean="0"/>
              <a:t>Levy audit focus on non compliance (under-declaration, incorrect declaration, non-declaration) </a:t>
            </a:r>
          </a:p>
          <a:p>
            <a:pPr>
              <a:buFont typeface="Wingdings" panose="05000000000000000000" pitchFamily="2" charset="2"/>
              <a:buChar char="q"/>
            </a:pPr>
            <a:r>
              <a:rPr lang="en-ZA" dirty="0"/>
              <a:t>Email statements </a:t>
            </a:r>
          </a:p>
          <a:p>
            <a:pPr>
              <a:buFont typeface="Wingdings" panose="05000000000000000000" pitchFamily="2" charset="2"/>
              <a:buChar char="q"/>
            </a:pPr>
            <a:endParaRPr lang="en-ZA" dirty="0" smtClean="0"/>
          </a:p>
        </p:txBody>
      </p:sp>
      <p:sp>
        <p:nvSpPr>
          <p:cNvPr id="7" name="Slide Number Placeholder 6"/>
          <p:cNvSpPr>
            <a:spLocks noGrp="1"/>
          </p:cNvSpPr>
          <p:nvPr>
            <p:ph type="sldNum" sz="quarter" idx="12"/>
          </p:nvPr>
        </p:nvSpPr>
        <p:spPr/>
        <p:txBody>
          <a:bodyPr/>
          <a:lstStyle/>
          <a:p>
            <a:pPr>
              <a:defRPr/>
            </a:pPr>
            <a:fld id="{E29AF282-133D-49AF-A29E-F89E2F907A02}" type="slidenum">
              <a:rPr lang="en-US" smtClean="0"/>
              <a:pPr>
                <a:defRPr/>
              </a:pPr>
              <a:t>16</a:t>
            </a:fld>
            <a:endParaRPr lang="en-US" dirty="0"/>
          </a:p>
        </p:txBody>
      </p:sp>
    </p:spTree>
    <p:extLst>
      <p:ext uri="{BB962C8B-B14F-4D97-AF65-F5344CB8AC3E}">
        <p14:creationId xmlns:p14="http://schemas.microsoft.com/office/powerpoint/2010/main" val="276432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Proposal for increases</a:t>
            </a:r>
            <a:r>
              <a:rPr lang="en-ZA" sz="1200" dirty="0" smtClean="0"/>
              <a:t> </a:t>
            </a:r>
            <a:endParaRPr lang="en-ZA" sz="1200" dirty="0"/>
          </a:p>
        </p:txBody>
      </p:sp>
      <p:sp>
        <p:nvSpPr>
          <p:cNvPr id="3" name="Content Placeholder 2"/>
          <p:cNvSpPr>
            <a:spLocks noGrp="1"/>
          </p:cNvSpPr>
          <p:nvPr>
            <p:ph idx="1"/>
          </p:nvPr>
        </p:nvSpPr>
        <p:spPr/>
        <p:txBody>
          <a:bodyPr/>
          <a:lstStyle/>
          <a:p>
            <a:pPr marL="0" indent="0">
              <a:buNone/>
            </a:pPr>
            <a:r>
              <a:rPr lang="en-ZA" sz="2400" b="1" dirty="0">
                <a:solidFill>
                  <a:srgbClr val="D25500"/>
                </a:solidFill>
              </a:rPr>
              <a:t>Overall proposal</a:t>
            </a:r>
          </a:p>
          <a:p>
            <a:pPr>
              <a:buFont typeface="Wingdings" panose="05000000000000000000" pitchFamily="2" charset="2"/>
              <a:buChar char="q"/>
            </a:pPr>
            <a:r>
              <a:rPr lang="en-ZA" dirty="0" smtClean="0"/>
              <a:t>A fixed increase equal to CPI.</a:t>
            </a:r>
          </a:p>
          <a:p>
            <a:pPr>
              <a:buFont typeface="Wingdings" panose="05000000000000000000" pitchFamily="2" charset="2"/>
              <a:buChar char="q"/>
            </a:pPr>
            <a:r>
              <a:rPr lang="en-ZA" dirty="0" smtClean="0"/>
              <a:t>CPI calculated as at end of September 2016 = 6% applicable to both levies and fees.</a:t>
            </a:r>
          </a:p>
          <a:p>
            <a:pPr marL="0" indent="0">
              <a:buNone/>
            </a:pPr>
            <a:endParaRPr lang="en-ZA" sz="2400" dirty="0"/>
          </a:p>
          <a:p>
            <a:pPr marL="0" indent="0">
              <a:buNone/>
            </a:pPr>
            <a:r>
              <a:rPr lang="en-ZA" sz="2400" b="1" dirty="0" smtClean="0">
                <a:solidFill>
                  <a:srgbClr val="D25500"/>
                </a:solidFill>
              </a:rPr>
              <a:t>Exceptions</a:t>
            </a:r>
          </a:p>
          <a:p>
            <a:pPr>
              <a:buFont typeface="Wingdings" panose="05000000000000000000" pitchFamily="2" charset="2"/>
              <a:buChar char="q"/>
            </a:pPr>
            <a:r>
              <a:rPr lang="en-ZA" sz="2000" dirty="0">
                <a:solidFill>
                  <a:srgbClr val="D25500"/>
                </a:solidFill>
              </a:rPr>
              <a:t>Fees</a:t>
            </a:r>
          </a:p>
          <a:p>
            <a:pPr lvl="1">
              <a:buFont typeface="Wingdings" panose="05000000000000000000" pitchFamily="2" charset="2"/>
              <a:buChar char="q"/>
            </a:pPr>
            <a:r>
              <a:rPr lang="en-ZA" sz="1800" dirty="0"/>
              <a:t>Legal Metrology (LM)</a:t>
            </a:r>
          </a:p>
          <a:p>
            <a:pPr marL="0" indent="0">
              <a:buNone/>
            </a:pPr>
            <a:endParaRPr lang="en-ZA" sz="2000" dirty="0" smtClean="0">
              <a:solidFill>
                <a:srgbClr val="D25500"/>
              </a:solidFill>
            </a:endParaRPr>
          </a:p>
          <a:p>
            <a:pPr>
              <a:buFont typeface="Wingdings" panose="05000000000000000000" pitchFamily="2" charset="2"/>
              <a:buChar char="q"/>
            </a:pPr>
            <a:r>
              <a:rPr lang="en-ZA" sz="2000" dirty="0" smtClean="0">
                <a:solidFill>
                  <a:srgbClr val="D25500"/>
                </a:solidFill>
              </a:rPr>
              <a:t>Levy </a:t>
            </a:r>
            <a:r>
              <a:rPr lang="en-ZA" sz="2000" dirty="0">
                <a:solidFill>
                  <a:srgbClr val="D25500"/>
                </a:solidFill>
              </a:rPr>
              <a:t>tariffs</a:t>
            </a:r>
          </a:p>
          <a:p>
            <a:pPr lvl="1">
              <a:buFont typeface="Wingdings" panose="05000000000000000000" pitchFamily="2" charset="2"/>
              <a:buChar char="q"/>
            </a:pPr>
            <a:r>
              <a:rPr lang="en-ZA" sz="1800" dirty="0" smtClean="0"/>
              <a:t>Foods and Associated Industries (FAI)</a:t>
            </a:r>
            <a:endParaRPr lang="en-ZA" sz="1800" dirty="0"/>
          </a:p>
          <a:p>
            <a:pPr>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17</a:t>
            </a:fld>
            <a:endParaRPr lang="en-US" dirty="0"/>
          </a:p>
        </p:txBody>
      </p:sp>
    </p:spTree>
    <p:extLst>
      <p:ext uri="{BB962C8B-B14F-4D97-AF65-F5344CB8AC3E}">
        <p14:creationId xmlns:p14="http://schemas.microsoft.com/office/powerpoint/2010/main" val="2275999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Legal Metrology: Rationale</a:t>
            </a:r>
            <a:endParaRPr lang="en-ZA" dirty="0"/>
          </a:p>
        </p:txBody>
      </p:sp>
      <p:sp>
        <p:nvSpPr>
          <p:cNvPr id="3" name="Content Placeholder 2"/>
          <p:cNvSpPr>
            <a:spLocks noGrp="1"/>
          </p:cNvSpPr>
          <p:nvPr>
            <p:ph idx="1"/>
          </p:nvPr>
        </p:nvSpPr>
        <p:spPr>
          <a:xfrm>
            <a:off x="801688" y="1261145"/>
            <a:ext cx="9085262" cy="5568776"/>
          </a:xfrm>
        </p:spPr>
        <p:txBody>
          <a:bodyPr/>
          <a:lstStyle/>
          <a:p>
            <a:pPr marL="0" indent="0">
              <a:buNone/>
            </a:pPr>
            <a:r>
              <a:rPr lang="en-ZA" b="1" dirty="0" smtClean="0">
                <a:solidFill>
                  <a:srgbClr val="D25500"/>
                </a:solidFill>
              </a:rPr>
              <a:t>Scope</a:t>
            </a:r>
          </a:p>
          <a:p>
            <a:pPr>
              <a:buFont typeface="Wingdings" panose="05000000000000000000" pitchFamily="2" charset="2"/>
              <a:buChar char="q"/>
            </a:pPr>
            <a:r>
              <a:rPr lang="en-ZA" dirty="0" smtClean="0"/>
              <a:t>Legal metrology fees</a:t>
            </a:r>
          </a:p>
          <a:p>
            <a:pPr marL="0" indent="0">
              <a:buNone/>
            </a:pPr>
            <a:endParaRPr lang="en-ZA" dirty="0" smtClean="0"/>
          </a:p>
          <a:p>
            <a:pPr marL="0" indent="0">
              <a:buNone/>
            </a:pPr>
            <a:r>
              <a:rPr lang="en-ZA" b="1" dirty="0" smtClean="0">
                <a:solidFill>
                  <a:srgbClr val="D25500"/>
                </a:solidFill>
              </a:rPr>
              <a:t>Rationale for approach </a:t>
            </a:r>
          </a:p>
          <a:p>
            <a:pPr>
              <a:buFont typeface="Wingdings" panose="05000000000000000000" pitchFamily="2" charset="2"/>
              <a:buChar char="q"/>
            </a:pPr>
            <a:r>
              <a:rPr lang="en-ZA" dirty="0" smtClean="0"/>
              <a:t>Benchmarking exercise conducted by NRCS</a:t>
            </a:r>
          </a:p>
          <a:p>
            <a:pPr>
              <a:buFont typeface="Wingdings" panose="05000000000000000000" pitchFamily="2" charset="2"/>
              <a:buChar char="q"/>
            </a:pPr>
            <a:r>
              <a:rPr lang="en-ZA" dirty="0" smtClean="0"/>
              <a:t>Fees charges by NRCS are significantly lower than industry</a:t>
            </a:r>
          </a:p>
          <a:p>
            <a:pPr>
              <a:buFont typeface="Wingdings" panose="05000000000000000000" pitchFamily="2" charset="2"/>
              <a:buChar char="q"/>
            </a:pPr>
            <a:r>
              <a:rPr lang="en-ZA" dirty="0" smtClean="0"/>
              <a:t>Legal Metrology is funded by government grant, which is reducing</a:t>
            </a:r>
          </a:p>
          <a:p>
            <a:pPr>
              <a:buFont typeface="Wingdings" panose="05000000000000000000" pitchFamily="2" charset="2"/>
              <a:buChar char="q"/>
            </a:pPr>
            <a:endParaRPr lang="en-ZA" dirty="0"/>
          </a:p>
          <a:p>
            <a:pPr marL="0" indent="0">
              <a:buNone/>
            </a:pPr>
            <a:r>
              <a:rPr lang="en-ZA" b="1" dirty="0" smtClean="0">
                <a:solidFill>
                  <a:srgbClr val="D25500"/>
                </a:solidFill>
              </a:rPr>
              <a:t>Approach</a:t>
            </a:r>
          </a:p>
          <a:p>
            <a:pPr>
              <a:buFont typeface="Wingdings" panose="05000000000000000000" pitchFamily="2" charset="2"/>
              <a:buChar char="q"/>
            </a:pPr>
            <a:r>
              <a:rPr lang="en-ZA" dirty="0" smtClean="0"/>
              <a:t>Adjustment of fees to match industry tariffs based on a benchmarking exercise conducted.</a:t>
            </a:r>
          </a:p>
          <a:p>
            <a:pPr>
              <a:buFont typeface="Wingdings" panose="05000000000000000000" pitchFamily="2" charset="2"/>
              <a:buChar char="q"/>
            </a:pPr>
            <a:r>
              <a:rPr lang="en-ZA" dirty="0"/>
              <a:t>These fees are applicable to verification and type approval services.</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18</a:t>
            </a:fld>
            <a:endParaRPr lang="en-US" dirty="0"/>
          </a:p>
        </p:txBody>
      </p:sp>
    </p:spTree>
    <p:extLst>
      <p:ext uri="{BB962C8B-B14F-4D97-AF65-F5344CB8AC3E}">
        <p14:creationId xmlns:p14="http://schemas.microsoft.com/office/powerpoint/2010/main" val="181497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Legal Metrology: </a:t>
            </a:r>
            <a:r>
              <a:rPr lang="en-ZA" dirty="0"/>
              <a:t>Proposal for increases</a:t>
            </a:r>
            <a:r>
              <a:rPr lang="en-ZA" sz="1200" dirty="0"/>
              <a:t> </a:t>
            </a:r>
            <a:endParaRPr lang="en-ZA" dirty="0"/>
          </a:p>
        </p:txBody>
      </p:sp>
      <p:sp>
        <p:nvSpPr>
          <p:cNvPr id="3" name="Content Placeholder 2"/>
          <p:cNvSpPr>
            <a:spLocks noGrp="1"/>
          </p:cNvSpPr>
          <p:nvPr>
            <p:ph idx="1"/>
          </p:nvPr>
        </p:nvSpPr>
        <p:spPr>
          <a:xfrm>
            <a:off x="801688" y="1261145"/>
            <a:ext cx="9085262" cy="5568776"/>
          </a:xfrm>
        </p:spPr>
        <p:txBody>
          <a:bodyPr/>
          <a:lstStyle/>
          <a:p>
            <a:pPr marL="0" indent="0">
              <a:buNone/>
            </a:pPr>
            <a:endParaRPr lang="en-ZA" dirty="0" smtClean="0"/>
          </a:p>
          <a:p>
            <a:pPr>
              <a:buFont typeface="Wingdings" panose="05000000000000000000" pitchFamily="2" charset="2"/>
              <a:buChar char="q"/>
            </a:pPr>
            <a:endParaRPr lang="en-ZA" dirty="0"/>
          </a:p>
          <a:p>
            <a:pPr>
              <a:buFont typeface="Wingdings" panose="05000000000000000000" pitchFamily="2" charset="2"/>
              <a:buChar char="q"/>
            </a:pPr>
            <a:endParaRPr lang="en-ZA" dirty="0" smtClean="0"/>
          </a:p>
          <a:p>
            <a:pPr>
              <a:buFont typeface="Wingdings" panose="05000000000000000000" pitchFamily="2" charset="2"/>
              <a:buChar char="q"/>
            </a:pPr>
            <a:endParaRPr lang="en-ZA" dirty="0"/>
          </a:p>
          <a:p>
            <a:pPr>
              <a:buFont typeface="Wingdings" panose="05000000000000000000" pitchFamily="2" charset="2"/>
              <a:buChar char="q"/>
            </a:pPr>
            <a:endParaRPr lang="en-ZA" dirty="0" smtClean="0"/>
          </a:p>
          <a:p>
            <a:pPr>
              <a:buFont typeface="Wingdings" panose="05000000000000000000" pitchFamily="2" charset="2"/>
              <a:buChar char="q"/>
            </a:pPr>
            <a:endParaRPr lang="en-ZA" dirty="0"/>
          </a:p>
          <a:p>
            <a:pPr>
              <a:buFont typeface="Wingdings" panose="05000000000000000000" pitchFamily="2" charset="2"/>
              <a:buChar char="q"/>
            </a:pPr>
            <a:endParaRPr lang="en-ZA" dirty="0" smtClean="0"/>
          </a:p>
          <a:p>
            <a:pPr>
              <a:buFont typeface="Wingdings" panose="05000000000000000000" pitchFamily="2" charset="2"/>
              <a:buChar char="q"/>
            </a:pPr>
            <a:endParaRPr lang="en-ZA" dirty="0"/>
          </a:p>
          <a:p>
            <a:pPr>
              <a:buFont typeface="Wingdings" panose="05000000000000000000" pitchFamily="2" charset="2"/>
              <a:buChar char="q"/>
            </a:pPr>
            <a:endParaRPr lang="en-ZA" dirty="0" smtClean="0"/>
          </a:p>
          <a:p>
            <a:pPr>
              <a:buFont typeface="Wingdings" panose="05000000000000000000" pitchFamily="2" charset="2"/>
              <a:buChar char="q"/>
            </a:pPr>
            <a:endParaRPr lang="en-ZA" dirty="0"/>
          </a:p>
          <a:p>
            <a:pPr>
              <a:buFont typeface="Wingdings" panose="05000000000000000000" pitchFamily="2" charset="2"/>
              <a:buChar char="q"/>
            </a:pPr>
            <a:endParaRPr lang="en-ZA" dirty="0" smtClean="0"/>
          </a:p>
          <a:p>
            <a:pPr>
              <a:buFont typeface="Wingdings" panose="05000000000000000000" pitchFamily="2" charset="2"/>
              <a:buChar char="q"/>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19</a:t>
            </a:fld>
            <a:endParaRPr lang="en-US" dirty="0"/>
          </a:p>
        </p:txBody>
      </p:sp>
      <p:pic>
        <p:nvPicPr>
          <p:cNvPr id="5" name="Picture 4"/>
          <p:cNvPicPr>
            <a:picLocks noChangeAspect="1"/>
          </p:cNvPicPr>
          <p:nvPr/>
        </p:nvPicPr>
        <p:blipFill>
          <a:blip r:embed="rId2"/>
          <a:stretch>
            <a:fillRect/>
          </a:stretch>
        </p:blipFill>
        <p:spPr>
          <a:xfrm>
            <a:off x="653235" y="1794105"/>
            <a:ext cx="9382167" cy="4507599"/>
          </a:xfrm>
          <a:prstGeom prst="rect">
            <a:avLst/>
          </a:prstGeom>
        </p:spPr>
      </p:pic>
    </p:spTree>
    <p:extLst>
      <p:ext uri="{BB962C8B-B14F-4D97-AF65-F5344CB8AC3E}">
        <p14:creationId xmlns:p14="http://schemas.microsoft.com/office/powerpoint/2010/main" val="199531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NRCS representation</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ZA" b="1" dirty="0">
                <a:solidFill>
                  <a:srgbClr val="D25500"/>
                </a:solidFill>
              </a:rPr>
              <a:t>Mr. </a:t>
            </a:r>
            <a:r>
              <a:rPr lang="en-ZA" b="1" dirty="0" smtClean="0">
                <a:solidFill>
                  <a:srgbClr val="D25500"/>
                </a:solidFill>
              </a:rPr>
              <a:t>Edward Mamadise</a:t>
            </a:r>
            <a:endParaRPr lang="en-ZA" b="1" dirty="0">
              <a:solidFill>
                <a:srgbClr val="D25500"/>
              </a:solidFill>
            </a:endParaRPr>
          </a:p>
          <a:p>
            <a:pPr lvl="1">
              <a:buFont typeface="Wingdings" panose="05000000000000000000" pitchFamily="2" charset="2"/>
              <a:buChar char="q"/>
            </a:pPr>
            <a:r>
              <a:rPr lang="en-ZA" dirty="0" smtClean="0"/>
              <a:t>Acting Chief </a:t>
            </a:r>
            <a:r>
              <a:rPr lang="en-ZA" dirty="0"/>
              <a:t>Executive Officer</a:t>
            </a:r>
          </a:p>
          <a:p>
            <a:pPr>
              <a:buFont typeface="Wingdings" panose="05000000000000000000" pitchFamily="2" charset="2"/>
              <a:buChar char="q"/>
            </a:pPr>
            <a:r>
              <a:rPr lang="en-ZA" b="1" dirty="0">
                <a:solidFill>
                  <a:srgbClr val="D25500"/>
                </a:solidFill>
              </a:rPr>
              <a:t>Ms. Reshma Mathura</a:t>
            </a:r>
          </a:p>
          <a:p>
            <a:pPr lvl="1">
              <a:buFont typeface="Wingdings" panose="05000000000000000000" pitchFamily="2" charset="2"/>
              <a:buChar char="q"/>
            </a:pPr>
            <a:r>
              <a:rPr lang="en-ZA" dirty="0"/>
              <a:t>Chief Financial Officer </a:t>
            </a:r>
          </a:p>
          <a:p>
            <a:pPr>
              <a:buFont typeface="Wingdings" panose="05000000000000000000" pitchFamily="2" charset="2"/>
              <a:buChar char="q"/>
            </a:pPr>
            <a:r>
              <a:rPr lang="en-ZA" b="1" dirty="0">
                <a:solidFill>
                  <a:srgbClr val="D25500"/>
                </a:solidFill>
              </a:rPr>
              <a:t>Ms. Elmarie Cornelius</a:t>
            </a:r>
          </a:p>
          <a:p>
            <a:pPr lvl="1">
              <a:buFont typeface="Wingdings" panose="05000000000000000000" pitchFamily="2" charset="2"/>
              <a:buChar char="q"/>
            </a:pPr>
            <a:r>
              <a:rPr lang="en-ZA" dirty="0"/>
              <a:t>Financial Manager</a:t>
            </a:r>
          </a:p>
          <a:p>
            <a:pPr>
              <a:buFont typeface="Wingdings" panose="05000000000000000000" pitchFamily="2" charset="2"/>
              <a:buChar char="q"/>
            </a:pPr>
            <a:r>
              <a:rPr lang="en-ZA" b="1" dirty="0" smtClean="0">
                <a:solidFill>
                  <a:srgbClr val="D25500"/>
                </a:solidFill>
              </a:rPr>
              <a:t>Mr Bongani Khanyile</a:t>
            </a:r>
            <a:endParaRPr lang="en-ZA" b="1" dirty="0">
              <a:solidFill>
                <a:srgbClr val="D25500"/>
              </a:solidFill>
            </a:endParaRPr>
          </a:p>
          <a:p>
            <a:pPr lvl="1">
              <a:buFont typeface="Wingdings" panose="05000000000000000000" pitchFamily="2" charset="2"/>
              <a:buChar char="q"/>
            </a:pPr>
            <a:r>
              <a:rPr lang="en-ZA" dirty="0"/>
              <a:t>General Manager </a:t>
            </a:r>
            <a:r>
              <a:rPr lang="en-ZA" dirty="0" smtClean="0"/>
              <a:t>Electrotechnical</a:t>
            </a:r>
          </a:p>
          <a:p>
            <a:pPr>
              <a:buFont typeface="Wingdings" panose="05000000000000000000" pitchFamily="2" charset="2"/>
              <a:buChar char="q"/>
            </a:pPr>
            <a:r>
              <a:rPr lang="en-ZA" b="1" dirty="0" smtClean="0">
                <a:solidFill>
                  <a:srgbClr val="D25500"/>
                </a:solidFill>
              </a:rPr>
              <a:t>Ms Meisie Katz</a:t>
            </a:r>
            <a:endParaRPr lang="en-ZA" b="1" dirty="0">
              <a:solidFill>
                <a:srgbClr val="D25500"/>
              </a:solidFill>
            </a:endParaRPr>
          </a:p>
          <a:p>
            <a:pPr lvl="1">
              <a:buFont typeface="Wingdings" panose="05000000000000000000" pitchFamily="2" charset="2"/>
              <a:buChar char="q"/>
            </a:pPr>
            <a:r>
              <a:rPr lang="en-ZA" dirty="0"/>
              <a:t>General Manager </a:t>
            </a:r>
            <a:r>
              <a:rPr lang="en-ZA" dirty="0" smtClean="0"/>
              <a:t>FAI</a:t>
            </a:r>
            <a:endParaRPr lang="en-ZA" dirty="0"/>
          </a:p>
          <a:p>
            <a:pPr lvl="1">
              <a:buFont typeface="Wingdings" panose="05000000000000000000" pitchFamily="2" charset="2"/>
              <a:buChar char="q"/>
            </a:pPr>
            <a:endParaRPr lang="en-ZA" dirty="0"/>
          </a:p>
          <a:p>
            <a:pPr lvl="1">
              <a:buFont typeface="Wingdings" panose="05000000000000000000" pitchFamily="2" charset="2"/>
              <a:buChar char="q"/>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2</a:t>
            </a:fld>
            <a:endParaRPr lang="en-US" dirty="0"/>
          </a:p>
        </p:txBody>
      </p:sp>
    </p:spTree>
    <p:extLst>
      <p:ext uri="{BB962C8B-B14F-4D97-AF65-F5344CB8AC3E}">
        <p14:creationId xmlns:p14="http://schemas.microsoft.com/office/powerpoint/2010/main" val="245787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FAI: Rationale</a:t>
            </a:r>
            <a:endParaRPr lang="en-ZA" sz="1200" dirty="0"/>
          </a:p>
        </p:txBody>
      </p:sp>
      <p:sp>
        <p:nvSpPr>
          <p:cNvPr id="3" name="Content Placeholder 2"/>
          <p:cNvSpPr>
            <a:spLocks noGrp="1"/>
          </p:cNvSpPr>
          <p:nvPr>
            <p:ph idx="1"/>
          </p:nvPr>
        </p:nvSpPr>
        <p:spPr>
          <a:xfrm>
            <a:off x="801688" y="1333153"/>
            <a:ext cx="9085262" cy="5040560"/>
          </a:xfrm>
        </p:spPr>
        <p:txBody>
          <a:bodyPr/>
          <a:lstStyle/>
          <a:p>
            <a:pPr marL="0" indent="0">
              <a:buNone/>
            </a:pPr>
            <a:r>
              <a:rPr lang="en-ZA" b="1" dirty="0" smtClean="0">
                <a:solidFill>
                  <a:srgbClr val="D25500"/>
                </a:solidFill>
              </a:rPr>
              <a:t>Scope</a:t>
            </a:r>
          </a:p>
          <a:p>
            <a:pPr>
              <a:buFont typeface="Wingdings" panose="05000000000000000000" pitchFamily="2" charset="2"/>
              <a:buChar char="q"/>
            </a:pPr>
            <a:r>
              <a:rPr lang="en-ZA" dirty="0" smtClean="0"/>
              <a:t>FAI Levies</a:t>
            </a:r>
            <a:endParaRPr lang="en-ZA" dirty="0"/>
          </a:p>
          <a:p>
            <a:pPr marL="0" indent="0">
              <a:buNone/>
            </a:pPr>
            <a:endParaRPr lang="en-ZA" b="1" dirty="0">
              <a:solidFill>
                <a:srgbClr val="D25500"/>
              </a:solidFill>
            </a:endParaRPr>
          </a:p>
          <a:p>
            <a:pPr marL="0" indent="0">
              <a:buNone/>
            </a:pPr>
            <a:r>
              <a:rPr lang="en-ZA" b="1" dirty="0" smtClean="0">
                <a:solidFill>
                  <a:srgbClr val="D25500"/>
                </a:solidFill>
              </a:rPr>
              <a:t>Rationale for FAI proposed increases</a:t>
            </a:r>
          </a:p>
          <a:p>
            <a:pPr>
              <a:buFont typeface="Wingdings" panose="05000000000000000000" pitchFamily="2" charset="2"/>
              <a:buChar char="q"/>
            </a:pPr>
            <a:r>
              <a:rPr lang="en-ZA" dirty="0" smtClean="0"/>
              <a:t>Fee disparity between low volume and high volume producers</a:t>
            </a:r>
          </a:p>
          <a:p>
            <a:pPr>
              <a:buFont typeface="Wingdings" panose="05000000000000000000" pitchFamily="2" charset="2"/>
              <a:buChar char="q"/>
            </a:pPr>
            <a:r>
              <a:rPr lang="en-ZA" dirty="0" smtClean="0"/>
              <a:t>SMME’s disadvantaged financially</a:t>
            </a:r>
          </a:p>
          <a:p>
            <a:pPr>
              <a:buFont typeface="Wingdings" panose="05000000000000000000" pitchFamily="2" charset="2"/>
              <a:buChar char="q"/>
            </a:pPr>
            <a:r>
              <a:rPr lang="en-ZA" dirty="0" smtClean="0"/>
              <a:t>Intra-Industry cross subsidisation</a:t>
            </a:r>
          </a:p>
          <a:p>
            <a:pPr>
              <a:buFont typeface="Wingdings" panose="05000000000000000000" pitchFamily="2" charset="2"/>
              <a:buChar char="q"/>
            </a:pPr>
            <a:r>
              <a:rPr lang="en-ZA" dirty="0"/>
              <a:t>To provide a more equitable basis of pricing between high volume producers/ importers and low volume producers/ </a:t>
            </a:r>
            <a:r>
              <a:rPr lang="en-ZA" dirty="0" smtClean="0"/>
              <a:t>importers</a:t>
            </a:r>
          </a:p>
          <a:p>
            <a:pPr>
              <a:buFont typeface="Wingdings" panose="05000000000000000000" pitchFamily="2" charset="2"/>
              <a:buChar char="q"/>
            </a:pPr>
            <a:r>
              <a:rPr lang="en-ZA" dirty="0" smtClean="0"/>
              <a:t>FAI unit not fully funded – Loss of R 12m</a:t>
            </a:r>
          </a:p>
          <a:p>
            <a:pPr>
              <a:buFont typeface="Wingdings" panose="05000000000000000000" pitchFamily="2" charset="2"/>
              <a:buChar char="q"/>
            </a:pPr>
            <a:endParaRPr lang="en-ZA" dirty="0" smtClean="0"/>
          </a:p>
          <a:p>
            <a:pPr marL="0" indent="0">
              <a:buNone/>
            </a:pPr>
            <a:r>
              <a:rPr lang="en-ZA" b="1" dirty="0" smtClean="0">
                <a:solidFill>
                  <a:srgbClr val="D25500"/>
                </a:solidFill>
              </a:rPr>
              <a:t>Levy increase alternatives</a:t>
            </a:r>
          </a:p>
          <a:p>
            <a:pPr>
              <a:buFont typeface="Wingdings" panose="05000000000000000000" pitchFamily="2" charset="2"/>
              <a:buChar char="q"/>
            </a:pPr>
            <a:r>
              <a:rPr lang="en-ZA" dirty="0" smtClean="0"/>
              <a:t>Levy scale review</a:t>
            </a:r>
          </a:p>
          <a:p>
            <a:pPr>
              <a:buFont typeface="Wingdings" panose="05000000000000000000" pitchFamily="2" charset="2"/>
              <a:buChar char="q"/>
            </a:pPr>
            <a:r>
              <a:rPr lang="en-ZA" dirty="0" smtClean="0"/>
              <a:t>Single scale for levies</a:t>
            </a:r>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20</a:t>
            </a:fld>
            <a:endParaRPr lang="en-US" dirty="0"/>
          </a:p>
        </p:txBody>
      </p:sp>
    </p:spTree>
    <p:extLst>
      <p:ext uri="{BB962C8B-B14F-4D97-AF65-F5344CB8AC3E}">
        <p14:creationId xmlns:p14="http://schemas.microsoft.com/office/powerpoint/2010/main" val="7479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Proposal for increases - FAI</a:t>
            </a:r>
            <a:endParaRPr lang="en-ZA" sz="1200" dirty="0"/>
          </a:p>
        </p:txBody>
      </p:sp>
      <p:sp>
        <p:nvSpPr>
          <p:cNvPr id="3" name="Content Placeholder 2"/>
          <p:cNvSpPr>
            <a:spLocks noGrp="1"/>
          </p:cNvSpPr>
          <p:nvPr>
            <p:ph idx="1"/>
          </p:nvPr>
        </p:nvSpPr>
        <p:spPr/>
        <p:txBody>
          <a:bodyPr/>
          <a:lstStyle/>
          <a:p>
            <a:pPr marL="0" indent="0">
              <a:buNone/>
            </a:pPr>
            <a:endParaRPr lang="en-ZA" b="1" dirty="0"/>
          </a:p>
          <a:p>
            <a:pPr marL="0" indent="0">
              <a:buNone/>
            </a:pPr>
            <a:endParaRPr lang="en-ZA" b="1" dirty="0"/>
          </a:p>
          <a:p>
            <a:pPr marL="0" indent="0">
              <a:buNone/>
            </a:pPr>
            <a:endParaRPr lang="en-ZA" b="1" dirty="0"/>
          </a:p>
          <a:p>
            <a:pPr marL="0" indent="0">
              <a:buNone/>
            </a:pPr>
            <a:endParaRPr lang="en-ZA" sz="2400" b="1" dirty="0">
              <a:solidFill>
                <a:srgbClr val="D25500"/>
              </a:solidFill>
            </a:endParaRPr>
          </a:p>
          <a:p>
            <a:pPr marL="0" indent="0">
              <a:buNone/>
            </a:pPr>
            <a:endParaRPr lang="en-ZA" dirty="0" smtClean="0"/>
          </a:p>
          <a:p>
            <a:pPr marL="0" indent="0">
              <a:buNone/>
            </a:pPr>
            <a:endParaRPr lang="en-ZA" dirty="0" smtClean="0"/>
          </a:p>
          <a:p>
            <a:pPr marL="403225" indent="0">
              <a:buNone/>
            </a:pPr>
            <a:endParaRPr lang="en-ZA" dirty="0" smtClean="0"/>
          </a:p>
          <a:p>
            <a:pPr marL="573088" indent="-169863"/>
            <a:endParaRPr lang="en-ZA" dirty="0" smtClean="0"/>
          </a:p>
          <a:p>
            <a:pPr marL="403225" indent="0">
              <a:buNone/>
            </a:pPr>
            <a:endParaRPr lang="en-ZA" dirty="0" smtClean="0"/>
          </a:p>
          <a:p>
            <a:pPr marL="403225" indent="0">
              <a:buNone/>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21</a:t>
            </a:fld>
            <a:endParaRPr lang="en-US" dirty="0"/>
          </a:p>
        </p:txBody>
      </p:sp>
      <p:sp>
        <p:nvSpPr>
          <p:cNvPr id="11" name="TextBox 10"/>
          <p:cNvSpPr txBox="1"/>
          <p:nvPr/>
        </p:nvSpPr>
        <p:spPr>
          <a:xfrm>
            <a:off x="2660137" y="1203072"/>
            <a:ext cx="4070345" cy="415498"/>
          </a:xfrm>
          <a:prstGeom prst="rect">
            <a:avLst/>
          </a:prstGeom>
          <a:noFill/>
        </p:spPr>
        <p:txBody>
          <a:bodyPr wrap="none" rtlCol="0">
            <a:spAutoFit/>
          </a:bodyPr>
          <a:lstStyle/>
          <a:p>
            <a:r>
              <a:rPr lang="en-ZA" dirty="0" smtClean="0"/>
              <a:t>CPI increase for 14 commodities</a:t>
            </a:r>
            <a:endParaRPr lang="en-ZA" dirty="0"/>
          </a:p>
        </p:txBody>
      </p:sp>
      <p:pic>
        <p:nvPicPr>
          <p:cNvPr id="7" name="Picture 6"/>
          <p:cNvPicPr>
            <a:picLocks noChangeAspect="1"/>
          </p:cNvPicPr>
          <p:nvPr/>
        </p:nvPicPr>
        <p:blipFill>
          <a:blip r:embed="rId2"/>
          <a:stretch>
            <a:fillRect/>
          </a:stretch>
        </p:blipFill>
        <p:spPr>
          <a:xfrm>
            <a:off x="518733" y="1755774"/>
            <a:ext cx="9650122" cy="5051425"/>
          </a:xfrm>
          <a:prstGeom prst="rect">
            <a:avLst/>
          </a:prstGeom>
        </p:spPr>
      </p:pic>
    </p:spTree>
    <p:extLst>
      <p:ext uri="{BB962C8B-B14F-4D97-AF65-F5344CB8AC3E}">
        <p14:creationId xmlns:p14="http://schemas.microsoft.com/office/powerpoint/2010/main" val="2168504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Proposal for increases - FAI</a:t>
            </a:r>
            <a:endParaRPr lang="en-ZA" sz="1200" dirty="0"/>
          </a:p>
        </p:txBody>
      </p:sp>
      <p:sp>
        <p:nvSpPr>
          <p:cNvPr id="3" name="Content Placeholder 2"/>
          <p:cNvSpPr>
            <a:spLocks noGrp="1"/>
          </p:cNvSpPr>
          <p:nvPr>
            <p:ph idx="1"/>
          </p:nvPr>
        </p:nvSpPr>
        <p:spPr/>
        <p:txBody>
          <a:bodyPr/>
          <a:lstStyle/>
          <a:p>
            <a:pPr marL="0" indent="0">
              <a:buNone/>
            </a:pPr>
            <a:endParaRPr lang="en-ZA" b="1" dirty="0"/>
          </a:p>
          <a:p>
            <a:pPr marL="0" indent="0">
              <a:buNone/>
            </a:pPr>
            <a:endParaRPr lang="en-ZA" b="1" dirty="0"/>
          </a:p>
          <a:p>
            <a:pPr marL="0" indent="0">
              <a:buNone/>
            </a:pPr>
            <a:endParaRPr lang="en-ZA" b="1" dirty="0"/>
          </a:p>
          <a:p>
            <a:pPr marL="0" indent="0">
              <a:buNone/>
            </a:pPr>
            <a:endParaRPr lang="en-ZA" sz="2400" b="1" dirty="0">
              <a:solidFill>
                <a:srgbClr val="D25500"/>
              </a:solidFill>
            </a:endParaRPr>
          </a:p>
          <a:p>
            <a:pPr marL="0" indent="0">
              <a:buNone/>
            </a:pPr>
            <a:endParaRPr lang="en-ZA" dirty="0" smtClean="0"/>
          </a:p>
          <a:p>
            <a:pPr marL="0" indent="0">
              <a:buNone/>
            </a:pPr>
            <a:endParaRPr lang="en-ZA" dirty="0" smtClean="0"/>
          </a:p>
          <a:p>
            <a:pPr marL="403225" indent="0">
              <a:buNone/>
            </a:pPr>
            <a:endParaRPr lang="en-ZA" dirty="0" smtClean="0"/>
          </a:p>
          <a:p>
            <a:pPr marL="573088" indent="-169863"/>
            <a:endParaRPr lang="en-ZA" dirty="0" smtClean="0"/>
          </a:p>
          <a:p>
            <a:pPr marL="403225" indent="0">
              <a:buNone/>
            </a:pPr>
            <a:endParaRPr lang="en-ZA" dirty="0" smtClean="0"/>
          </a:p>
          <a:p>
            <a:pPr marL="403225" indent="0">
              <a:buNone/>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22</a:t>
            </a:fld>
            <a:endParaRPr lang="en-US" dirty="0"/>
          </a:p>
        </p:txBody>
      </p:sp>
      <p:sp>
        <p:nvSpPr>
          <p:cNvPr id="8" name="TextBox 7"/>
          <p:cNvSpPr txBox="1"/>
          <p:nvPr/>
        </p:nvSpPr>
        <p:spPr>
          <a:xfrm>
            <a:off x="3274749" y="1185995"/>
            <a:ext cx="3781741" cy="415498"/>
          </a:xfrm>
          <a:prstGeom prst="rect">
            <a:avLst/>
          </a:prstGeom>
          <a:noFill/>
        </p:spPr>
        <p:txBody>
          <a:bodyPr wrap="none" rtlCol="0">
            <a:spAutoFit/>
          </a:bodyPr>
          <a:lstStyle/>
          <a:p>
            <a:r>
              <a:rPr lang="en-ZA" dirty="0" smtClean="0"/>
              <a:t>Single tariff for 8 Commodities</a:t>
            </a:r>
            <a:endParaRPr lang="en-ZA" dirty="0"/>
          </a:p>
        </p:txBody>
      </p:sp>
      <p:pic>
        <p:nvPicPr>
          <p:cNvPr id="5" name="Picture 4"/>
          <p:cNvPicPr>
            <a:picLocks noChangeAspect="1"/>
          </p:cNvPicPr>
          <p:nvPr/>
        </p:nvPicPr>
        <p:blipFill>
          <a:blip r:embed="rId2"/>
          <a:stretch>
            <a:fillRect/>
          </a:stretch>
        </p:blipFill>
        <p:spPr>
          <a:xfrm>
            <a:off x="685712" y="1597025"/>
            <a:ext cx="9317214" cy="5252814"/>
          </a:xfrm>
          <a:prstGeom prst="rect">
            <a:avLst/>
          </a:prstGeom>
        </p:spPr>
      </p:pic>
    </p:spTree>
    <p:extLst>
      <p:ext uri="{BB962C8B-B14F-4D97-AF65-F5344CB8AC3E}">
        <p14:creationId xmlns:p14="http://schemas.microsoft.com/office/powerpoint/2010/main" val="1433637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Proposal for increases - FAI</a:t>
            </a:r>
            <a:endParaRPr lang="en-ZA" sz="1200" dirty="0"/>
          </a:p>
        </p:txBody>
      </p:sp>
      <p:sp>
        <p:nvSpPr>
          <p:cNvPr id="3" name="Content Placeholder 2"/>
          <p:cNvSpPr>
            <a:spLocks noGrp="1"/>
          </p:cNvSpPr>
          <p:nvPr>
            <p:ph idx="1"/>
          </p:nvPr>
        </p:nvSpPr>
        <p:spPr/>
        <p:txBody>
          <a:bodyPr/>
          <a:lstStyle/>
          <a:p>
            <a:pPr marL="0" indent="0">
              <a:buNone/>
            </a:pPr>
            <a:endParaRPr lang="en-ZA" b="1" dirty="0"/>
          </a:p>
          <a:p>
            <a:pPr marL="0" indent="0">
              <a:buNone/>
            </a:pPr>
            <a:endParaRPr lang="en-ZA" b="1" dirty="0"/>
          </a:p>
          <a:p>
            <a:pPr marL="0" indent="0">
              <a:buNone/>
            </a:pPr>
            <a:endParaRPr lang="en-ZA" b="1" dirty="0"/>
          </a:p>
          <a:p>
            <a:pPr marL="0" indent="0">
              <a:buNone/>
            </a:pPr>
            <a:endParaRPr lang="en-ZA" sz="2400" b="1" dirty="0">
              <a:solidFill>
                <a:srgbClr val="D25500"/>
              </a:solidFill>
            </a:endParaRPr>
          </a:p>
          <a:p>
            <a:pPr marL="0" indent="0">
              <a:buNone/>
            </a:pPr>
            <a:endParaRPr lang="en-ZA" dirty="0" smtClean="0"/>
          </a:p>
          <a:p>
            <a:pPr marL="0" indent="0">
              <a:buNone/>
            </a:pPr>
            <a:endParaRPr lang="en-ZA" dirty="0" smtClean="0"/>
          </a:p>
          <a:p>
            <a:pPr marL="403225" indent="0">
              <a:buNone/>
            </a:pPr>
            <a:endParaRPr lang="en-ZA" dirty="0" smtClean="0"/>
          </a:p>
          <a:p>
            <a:pPr marL="573088" indent="-169863"/>
            <a:endParaRPr lang="en-ZA" dirty="0" smtClean="0"/>
          </a:p>
          <a:p>
            <a:pPr marL="403225" indent="0">
              <a:buNone/>
            </a:pPr>
            <a:endParaRPr lang="en-ZA" dirty="0" smtClean="0"/>
          </a:p>
          <a:p>
            <a:pPr marL="403225" indent="0">
              <a:buNone/>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23</a:t>
            </a:fld>
            <a:endParaRPr lang="en-US" dirty="0"/>
          </a:p>
        </p:txBody>
      </p:sp>
      <p:pic>
        <p:nvPicPr>
          <p:cNvPr id="6" name="Picture 5"/>
          <p:cNvPicPr>
            <a:picLocks noChangeAspect="1"/>
          </p:cNvPicPr>
          <p:nvPr/>
        </p:nvPicPr>
        <p:blipFill>
          <a:blip r:embed="rId2"/>
          <a:stretch>
            <a:fillRect/>
          </a:stretch>
        </p:blipFill>
        <p:spPr>
          <a:xfrm>
            <a:off x="362021" y="973113"/>
            <a:ext cx="9964595" cy="6234782"/>
          </a:xfrm>
          <a:prstGeom prst="rect">
            <a:avLst/>
          </a:prstGeom>
        </p:spPr>
      </p:pic>
    </p:spTree>
    <p:extLst>
      <p:ext uri="{BB962C8B-B14F-4D97-AF65-F5344CB8AC3E}">
        <p14:creationId xmlns:p14="http://schemas.microsoft.com/office/powerpoint/2010/main" val="739391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791" y="109017"/>
            <a:ext cx="9085342" cy="855963"/>
          </a:xfrm>
        </p:spPr>
        <p:txBody>
          <a:bodyPr/>
          <a:lstStyle/>
          <a:p>
            <a:pPr>
              <a:tabLst>
                <a:tab pos="1614488" algn="l"/>
              </a:tabLst>
            </a:pPr>
            <a:r>
              <a:rPr lang="en-ZA" dirty="0" smtClean="0"/>
              <a:t>End</a:t>
            </a:r>
            <a:endParaRPr lang="en-ZA" dirty="0"/>
          </a:p>
        </p:txBody>
      </p:sp>
      <p:sp>
        <p:nvSpPr>
          <p:cNvPr id="4" name="Slide Number Placeholder 3"/>
          <p:cNvSpPr>
            <a:spLocks noGrp="1"/>
          </p:cNvSpPr>
          <p:nvPr>
            <p:ph type="sldNum" sz="quarter" idx="12"/>
          </p:nvPr>
        </p:nvSpPr>
        <p:spPr/>
        <p:txBody>
          <a:bodyPr/>
          <a:lstStyle/>
          <a:p>
            <a:pPr>
              <a:defRPr/>
            </a:pPr>
            <a:fld id="{866A3D58-33B9-44E2-8E77-52F3897F88E9}" type="slidenum">
              <a:rPr lang="en-US" smtClean="0"/>
              <a:pPr>
                <a:defRPr/>
              </a:pPr>
              <a:t>24</a:t>
            </a:fld>
            <a:endParaRPr lang="en-US" dirty="0"/>
          </a:p>
        </p:txBody>
      </p:sp>
      <p:sp>
        <p:nvSpPr>
          <p:cNvPr id="5" name="Subtitle 4"/>
          <p:cNvSpPr>
            <a:spLocks noGrp="1"/>
          </p:cNvSpPr>
          <p:nvPr>
            <p:ph type="subTitle" idx="1"/>
          </p:nvPr>
        </p:nvSpPr>
        <p:spPr/>
        <p:txBody>
          <a:bodyPr/>
          <a:lstStyle/>
          <a:p>
            <a:r>
              <a:rPr lang="en-ZA" dirty="0" smtClean="0"/>
              <a:t>Comments</a:t>
            </a:r>
            <a:endParaRPr lang="en-ZA" dirty="0"/>
          </a:p>
        </p:txBody>
      </p:sp>
    </p:spTree>
    <p:extLst>
      <p:ext uri="{BB962C8B-B14F-4D97-AF65-F5344CB8AC3E}">
        <p14:creationId xmlns:p14="http://schemas.microsoft.com/office/powerpoint/2010/main" val="97888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Scope of Presentation</a:t>
            </a:r>
          </a:p>
        </p:txBody>
      </p:sp>
      <p:sp>
        <p:nvSpPr>
          <p:cNvPr id="3" name="Content Placeholder 2"/>
          <p:cNvSpPr>
            <a:spLocks noGrp="1"/>
          </p:cNvSpPr>
          <p:nvPr>
            <p:ph idx="1"/>
          </p:nvPr>
        </p:nvSpPr>
        <p:spPr>
          <a:xfrm>
            <a:off x="801688" y="1597025"/>
            <a:ext cx="9085262" cy="4776688"/>
          </a:xfrm>
        </p:spPr>
        <p:txBody>
          <a:bodyPr/>
          <a:lstStyle/>
          <a:p>
            <a:pPr>
              <a:buFont typeface="Wingdings" panose="05000000000000000000" pitchFamily="2" charset="2"/>
              <a:buChar char="q"/>
            </a:pPr>
            <a:r>
              <a:rPr lang="en-ZA" dirty="0"/>
              <a:t>Strategic Overview of the </a:t>
            </a:r>
            <a:r>
              <a:rPr lang="en-ZA" dirty="0" smtClean="0"/>
              <a:t>NRCS</a:t>
            </a:r>
          </a:p>
          <a:p>
            <a:pPr>
              <a:buFont typeface="Wingdings" panose="05000000000000000000" pitchFamily="2" charset="2"/>
              <a:buChar char="q"/>
            </a:pPr>
            <a:endParaRPr lang="en-ZA" dirty="0"/>
          </a:p>
          <a:p>
            <a:pPr>
              <a:buFont typeface="Wingdings" panose="05000000000000000000" pitchFamily="2" charset="2"/>
              <a:buChar char="q"/>
            </a:pPr>
            <a:r>
              <a:rPr lang="en-ZA" dirty="0" smtClean="0"/>
              <a:t>NRCS Operational performance</a:t>
            </a:r>
          </a:p>
          <a:p>
            <a:pPr>
              <a:buFont typeface="Wingdings" panose="05000000000000000000" pitchFamily="2" charset="2"/>
              <a:buChar char="q"/>
            </a:pPr>
            <a:endParaRPr lang="en-ZA" dirty="0"/>
          </a:p>
          <a:p>
            <a:pPr>
              <a:buFont typeface="Wingdings" panose="05000000000000000000" pitchFamily="2" charset="2"/>
              <a:buChar char="q"/>
            </a:pPr>
            <a:r>
              <a:rPr lang="en-ZA" dirty="0" smtClean="0"/>
              <a:t>NRCS Financial performance</a:t>
            </a:r>
          </a:p>
          <a:p>
            <a:pPr>
              <a:buFont typeface="Wingdings" panose="05000000000000000000" pitchFamily="2" charset="2"/>
              <a:buChar char="q"/>
            </a:pPr>
            <a:endParaRPr lang="en-ZA" dirty="0"/>
          </a:p>
          <a:p>
            <a:pPr>
              <a:buFont typeface="Wingdings" panose="05000000000000000000" pitchFamily="2" charset="2"/>
              <a:buChar char="q"/>
            </a:pPr>
            <a:r>
              <a:rPr lang="en-ZA" dirty="0" smtClean="0"/>
              <a:t>Fee and Tariff proposal</a:t>
            </a:r>
            <a:endParaRPr lang="en-ZA" dirty="0"/>
          </a:p>
          <a:p>
            <a:pPr>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3</a:t>
            </a:fld>
            <a:endParaRPr lang="en-US" dirty="0"/>
          </a:p>
        </p:txBody>
      </p:sp>
    </p:spTree>
    <p:extLst>
      <p:ext uri="{BB962C8B-B14F-4D97-AF65-F5344CB8AC3E}">
        <p14:creationId xmlns:p14="http://schemas.microsoft.com/office/powerpoint/2010/main" val="293065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Strategic Overview of the </a:t>
            </a:r>
            <a:r>
              <a:rPr lang="en-ZA" dirty="0" smtClean="0"/>
              <a:t>NRCS</a:t>
            </a:r>
            <a:endParaRPr lang="en-ZA" dirty="0"/>
          </a:p>
        </p:txBody>
      </p:sp>
      <p:sp>
        <p:nvSpPr>
          <p:cNvPr id="3" name="Subtitle 2"/>
          <p:cNvSpPr>
            <a:spLocks noGrp="1"/>
          </p:cNvSpPr>
          <p:nvPr>
            <p:ph type="subTitle" idx="1"/>
          </p:nvPr>
        </p:nvSpPr>
        <p:spPr/>
        <p:txBody>
          <a:bodyPr/>
          <a:lstStyle/>
          <a:p>
            <a:pPr algn="r"/>
            <a:endParaRPr lang="en-ZA" dirty="0"/>
          </a:p>
        </p:txBody>
      </p:sp>
      <p:sp>
        <p:nvSpPr>
          <p:cNvPr id="4" name="Slide Number Placeholder 3"/>
          <p:cNvSpPr>
            <a:spLocks noGrp="1"/>
          </p:cNvSpPr>
          <p:nvPr>
            <p:ph type="sldNum" sz="quarter" idx="12"/>
          </p:nvPr>
        </p:nvSpPr>
        <p:spPr/>
        <p:txBody>
          <a:bodyPr/>
          <a:lstStyle/>
          <a:p>
            <a:pPr>
              <a:defRPr/>
            </a:pPr>
            <a:fld id="{866A3D58-33B9-44E2-8E77-52F3897F88E9}" type="slidenum">
              <a:rPr lang="en-US" smtClean="0"/>
              <a:pPr>
                <a:defRPr/>
              </a:pPr>
              <a:t>4</a:t>
            </a:fld>
            <a:endParaRPr lang="en-US" dirty="0"/>
          </a:p>
        </p:txBody>
      </p:sp>
    </p:spTree>
    <p:extLst>
      <p:ext uri="{BB962C8B-B14F-4D97-AF65-F5344CB8AC3E}">
        <p14:creationId xmlns:p14="http://schemas.microsoft.com/office/powerpoint/2010/main" val="3965427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598237"/>
          </a:xfrm>
        </p:spPr>
        <p:txBody>
          <a:bodyPr/>
          <a:lstStyle/>
          <a:p>
            <a:r>
              <a:rPr lang="en-ZA" dirty="0"/>
              <a:t>NRCS Strategy, Mission and Vision</a:t>
            </a:r>
          </a:p>
        </p:txBody>
      </p:sp>
      <p:sp>
        <p:nvSpPr>
          <p:cNvPr id="3" name="Text Placeholder 2"/>
          <p:cNvSpPr>
            <a:spLocks noGrp="1"/>
          </p:cNvSpPr>
          <p:nvPr>
            <p:ph type="body" idx="1"/>
          </p:nvPr>
        </p:nvSpPr>
        <p:spPr/>
        <p:txBody>
          <a:bodyPr/>
          <a:lstStyle/>
          <a:p>
            <a:r>
              <a:rPr lang="en-ZA" sz="2400" dirty="0">
                <a:solidFill>
                  <a:srgbClr val="D25500"/>
                </a:solidFill>
              </a:rPr>
              <a:t>NRCS Strategic Goals </a:t>
            </a:r>
          </a:p>
        </p:txBody>
      </p:sp>
      <p:graphicFrame>
        <p:nvGraphicFramePr>
          <p:cNvPr id="8" name="Content Placeholder 4"/>
          <p:cNvGraphicFramePr>
            <a:graphicFrameLocks noGrp="1"/>
          </p:cNvGraphicFramePr>
          <p:nvPr>
            <p:ph sz="half" idx="2"/>
            <p:extLst>
              <p:ext uri="{D42A27DB-BD31-4B8C-83A1-F6EECF244321}">
                <p14:modId xmlns:p14="http://schemas.microsoft.com/office/powerpoint/2010/main" val="1545228905"/>
              </p:ext>
            </p:extLst>
          </p:nvPr>
        </p:nvGraphicFramePr>
        <p:xfrm>
          <a:off x="534988" y="2398713"/>
          <a:ext cx="4721225" cy="435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r>
              <a:rPr lang="en-ZA" sz="2400" dirty="0">
                <a:solidFill>
                  <a:srgbClr val="D25500"/>
                </a:solidFill>
              </a:rPr>
              <a:t>Mission &amp; </a:t>
            </a:r>
            <a:r>
              <a:rPr lang="en-ZA" sz="2400" dirty="0" smtClean="0">
                <a:solidFill>
                  <a:srgbClr val="D25500"/>
                </a:solidFill>
              </a:rPr>
              <a:t>Vision</a:t>
            </a:r>
            <a:endParaRPr lang="en-ZA" sz="2400" dirty="0">
              <a:solidFill>
                <a:srgbClr val="D25500"/>
              </a:solidFill>
            </a:endParaRPr>
          </a:p>
        </p:txBody>
      </p:sp>
      <p:graphicFrame>
        <p:nvGraphicFramePr>
          <p:cNvPr id="9" name="Content Placeholder 16"/>
          <p:cNvGraphicFramePr>
            <a:graphicFrameLocks noGrp="1"/>
          </p:cNvGraphicFramePr>
          <p:nvPr>
            <p:ph sz="quarter" idx="4"/>
            <p:extLst>
              <p:ext uri="{D42A27DB-BD31-4B8C-83A1-F6EECF244321}">
                <p14:modId xmlns:p14="http://schemas.microsoft.com/office/powerpoint/2010/main" val="55354558"/>
              </p:ext>
            </p:extLst>
          </p:nvPr>
        </p:nvGraphicFramePr>
        <p:xfrm>
          <a:off x="5429250" y="2398713"/>
          <a:ext cx="4724400" cy="43576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p:cNvSpPr>
            <a:spLocks noGrp="1"/>
          </p:cNvSpPr>
          <p:nvPr>
            <p:ph type="sldNum" sz="quarter" idx="12"/>
          </p:nvPr>
        </p:nvSpPr>
        <p:spPr/>
        <p:txBody>
          <a:bodyPr/>
          <a:lstStyle/>
          <a:p>
            <a:pPr>
              <a:defRPr/>
            </a:pPr>
            <a:fld id="{E29AF282-133D-49AF-A29E-F89E2F907A02}" type="slidenum">
              <a:rPr lang="en-US" smtClean="0"/>
              <a:pPr>
                <a:defRPr/>
              </a:pPr>
              <a:t>5</a:t>
            </a:fld>
            <a:endParaRPr lang="en-US" dirty="0"/>
          </a:p>
        </p:txBody>
      </p:sp>
    </p:spTree>
    <p:extLst>
      <p:ext uri="{BB962C8B-B14F-4D97-AF65-F5344CB8AC3E}">
        <p14:creationId xmlns:p14="http://schemas.microsoft.com/office/powerpoint/2010/main" val="403041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Legislative </a:t>
            </a:r>
            <a:r>
              <a:rPr lang="en-ZA" dirty="0" smtClean="0"/>
              <a:t>Mandate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1975231"/>
              </p:ext>
            </p:extLst>
          </p:nvPr>
        </p:nvGraphicFramePr>
        <p:xfrm>
          <a:off x="801688" y="1597025"/>
          <a:ext cx="9085262"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6</a:t>
            </a:fld>
            <a:endParaRPr lang="en-US" dirty="0"/>
          </a:p>
        </p:txBody>
      </p:sp>
      <p:sp>
        <p:nvSpPr>
          <p:cNvPr id="6" name="Rectangle 6"/>
          <p:cNvSpPr>
            <a:spLocks noChangeArrowheads="1"/>
          </p:cNvSpPr>
          <p:nvPr/>
        </p:nvSpPr>
        <p:spPr bwMode="auto">
          <a:xfrm>
            <a:off x="879823" y="1261145"/>
            <a:ext cx="93614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7" rIns="91390" bIns="45697">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l" defTabSz="5191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D25500"/>
                </a:solidFill>
                <a:effectLst/>
                <a:uLnTx/>
                <a:uFillTx/>
                <a:latin typeface="Calibri" panose="020F0502020204030204" pitchFamily="34" charset="0"/>
                <a:ea typeface="MS PGothic" panose="020B0600070205080204" pitchFamily="34" charset="-128"/>
                <a:cs typeface="+mn-cs"/>
              </a:rPr>
              <a:t>Mandate of the NRCS is derived from the following Acts.</a:t>
            </a:r>
          </a:p>
        </p:txBody>
      </p:sp>
    </p:spTree>
    <p:extLst>
      <p:ext uri="{BB962C8B-B14F-4D97-AF65-F5344CB8AC3E}">
        <p14:creationId xmlns:p14="http://schemas.microsoft.com/office/powerpoint/2010/main" val="3006286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Industries regulated by NRCS</a:t>
            </a:r>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7894567"/>
              </p:ext>
            </p:extLst>
          </p:nvPr>
        </p:nvGraphicFramePr>
        <p:xfrm>
          <a:off x="801688" y="1597026"/>
          <a:ext cx="9498013" cy="5725979"/>
        </p:xfrm>
        <a:graphic>
          <a:graphicData uri="http://schemas.openxmlformats.org/drawingml/2006/table">
            <a:tbl>
              <a:tblPr>
                <a:tableStyleId>{E8B1032C-EA38-4F05-BA0D-38AFFFC7BED3}</a:tableStyleId>
              </a:tblPr>
              <a:tblGrid>
                <a:gridCol w="2299837">
                  <a:extLst>
                    <a:ext uri="{9D8B030D-6E8A-4147-A177-3AD203B41FA5}">
                      <a16:colId xmlns:a16="http://schemas.microsoft.com/office/drawing/2014/main" val="20000"/>
                    </a:ext>
                  </a:extLst>
                </a:gridCol>
                <a:gridCol w="7198176">
                  <a:extLst>
                    <a:ext uri="{9D8B030D-6E8A-4147-A177-3AD203B41FA5}">
                      <a16:colId xmlns:a16="http://schemas.microsoft.com/office/drawing/2014/main" val="20001"/>
                    </a:ext>
                  </a:extLst>
                </a:gridCol>
              </a:tblGrid>
              <a:tr h="337823">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D25500"/>
                          </a:solidFill>
                          <a:effectLst/>
                        </a:rPr>
                        <a:t>Industry Sector</a:t>
                      </a:r>
                      <a:endParaRPr kumimoji="0" lang="en-US" sz="1800" b="1"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D25500"/>
                          </a:solidFill>
                          <a:effectLst/>
                        </a:rPr>
                        <a:t>Product regulated  / Service rendered</a:t>
                      </a:r>
                      <a:endParaRPr kumimoji="0" lang="en-US" sz="1800" b="1"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val="10000"/>
                  </a:ext>
                </a:extLst>
              </a:tr>
              <a:tr h="5848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solidFill>
                            <a:srgbClr val="D25500"/>
                          </a:solidFill>
                          <a:effectLst/>
                        </a:rPr>
                        <a:t>Automotive</a:t>
                      </a:r>
                      <a:endParaRPr kumimoji="0" lang="en-US" sz="1800" b="0"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Vehicles, Replacements components, </a:t>
                      </a:r>
                      <a:r>
                        <a:rPr kumimoji="0" lang="en-US" sz="1800" u="none" strike="noStrike" cap="none" normalizeH="0" baseline="0" dirty="0" smtClean="0">
                          <a:ln>
                            <a:noFill/>
                          </a:ln>
                          <a:solidFill>
                            <a:schemeClr val="tx1"/>
                          </a:solidFill>
                          <a:effectLst/>
                        </a:rPr>
                        <a:t>Manufacturers</a:t>
                      </a:r>
                      <a:r>
                        <a:rPr kumimoji="0" lang="en-US" sz="1800" u="none" strike="noStrike" cap="none" normalizeH="0" baseline="0" dirty="0" smtClean="0">
                          <a:ln>
                            <a:noFill/>
                          </a:ln>
                          <a:effectLst/>
                        </a:rPr>
                        <a:t> Importers and Builders</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val="10001"/>
                  </a:ext>
                </a:extLst>
              </a:tr>
              <a:tr h="10790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u="none" strike="noStrike" cap="none" normalizeH="0" baseline="0" dirty="0" smtClean="0">
                          <a:ln>
                            <a:noFill/>
                          </a:ln>
                          <a:solidFill>
                            <a:srgbClr val="D25500"/>
                          </a:solidFill>
                          <a:effectLst/>
                        </a:rPr>
                        <a:t>Chemicals, Materials and Mechanicals</a:t>
                      </a:r>
                      <a:endParaRPr kumimoji="0" lang="en-US" sz="1800" b="0"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ZA" sz="1800" b="0" u="none" strike="noStrike" cap="none" normalizeH="0" baseline="0" dirty="0" smtClean="0">
                          <a:ln>
                            <a:noFill/>
                          </a:ln>
                          <a:effectLst/>
                        </a:rPr>
                        <a:t>B</a:t>
                      </a:r>
                      <a:r>
                        <a:rPr kumimoji="0" lang="en-ZA" sz="1800" u="none" strike="noStrike" cap="none" normalizeH="0" baseline="0" dirty="0" smtClean="0">
                          <a:ln>
                            <a:noFill/>
                          </a:ln>
                          <a:effectLst/>
                        </a:rPr>
                        <a:t>uilding materials (Cement. Treated timber, Safety glass and other safety glazing material). </a:t>
                      </a:r>
                    </a:p>
                    <a:p>
                      <a:pPr marL="0" marR="0" lvl="0" indent="0" algn="l" defTabSz="993775" rtl="0" eaLnBrk="1" fontAlgn="base" latinLnBrk="0" hangingPunct="1">
                        <a:lnSpc>
                          <a:spcPct val="100000"/>
                        </a:lnSpc>
                        <a:spcBef>
                          <a:spcPct val="0"/>
                        </a:spcBef>
                        <a:spcAft>
                          <a:spcPct val="0"/>
                        </a:spcAft>
                        <a:buClrTx/>
                        <a:buSzTx/>
                        <a:buFontTx/>
                        <a:buNone/>
                        <a:tabLst/>
                        <a:defRPr/>
                      </a:pPr>
                      <a:r>
                        <a:rPr kumimoji="0" lang="en-ZA" sz="1800" u="none" strike="noStrike" cap="none" normalizeH="0" baseline="0" dirty="0" smtClean="0">
                          <a:ln>
                            <a:noFill/>
                          </a:ln>
                          <a:effectLst/>
                        </a:rPr>
                        <a:t>PPE (Safety Footwear, Swimming aids, personal flotation devices, respirators</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val="10002"/>
                  </a:ext>
                </a:extLst>
              </a:tr>
              <a:tr h="58489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u="none" strike="noStrike" cap="none" normalizeH="0" baseline="0" dirty="0" smtClean="0">
                          <a:ln>
                            <a:noFill/>
                          </a:ln>
                          <a:solidFill>
                            <a:srgbClr val="D25500"/>
                          </a:solidFill>
                          <a:effectLst/>
                        </a:rPr>
                        <a:t>Electro-technical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Electrical appliances and products, Electronic appliances and products</a:t>
                      </a:r>
                    </a:p>
                  </a:txBody>
                  <a:tcPr marL="98667" marR="98667" marT="50384" marB="50384" horzOverflow="overflow"/>
                </a:tc>
                <a:extLst>
                  <a:ext uri="{0D108BD9-81ED-4DB2-BD59-A6C34878D82A}">
                    <a16:rowId xmlns:a16="http://schemas.microsoft.com/office/drawing/2014/main" val="10003"/>
                  </a:ext>
                </a:extLst>
              </a:tr>
              <a:tr h="584890">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1800" b="0" u="none" strike="noStrike" cap="none" normalizeH="0" baseline="0" dirty="0" smtClean="0">
                          <a:ln>
                            <a:noFill/>
                          </a:ln>
                          <a:solidFill>
                            <a:srgbClr val="D25500"/>
                          </a:solidFill>
                          <a:effectLst/>
                        </a:rPr>
                        <a:t>Foods and Associated Industries (FAI) </a:t>
                      </a:r>
                      <a:endParaRPr kumimoji="0" lang="en-US" sz="1800" b="0"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Fishery products, canned meat and processed meat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val="10004"/>
                  </a:ext>
                </a:extLst>
              </a:tr>
              <a:tr h="5848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solidFill>
                            <a:srgbClr val="D25500"/>
                          </a:solidFill>
                          <a:effectLst/>
                        </a:rPr>
                        <a:t>Legal Metrology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Verification of measuring instruments, type approval of measuring instruments, calibration in fields of mass and volume, designation of verification laboratories, Verification Officer examinations, E-mark Registration and LOCs for gaming equipment</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val="10005"/>
                  </a:ext>
                </a:extLst>
              </a:tr>
              <a:tr h="732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solidFill>
                            <a:srgbClr val="D25500"/>
                          </a:solidFill>
                          <a:effectLst/>
                        </a:rPr>
                        <a:t>Building Regulations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D255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Ensure uniform interpretation of National Building Regulations and Standards Act, administer review Board</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70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Organisational </a:t>
            </a:r>
            <a:r>
              <a:rPr lang="en-ZA" dirty="0"/>
              <a:t>performance</a:t>
            </a:r>
          </a:p>
        </p:txBody>
      </p:sp>
      <p:sp>
        <p:nvSpPr>
          <p:cNvPr id="4" name="Slide Number Placeholder 3"/>
          <p:cNvSpPr>
            <a:spLocks noGrp="1"/>
          </p:cNvSpPr>
          <p:nvPr>
            <p:ph type="sldNum" sz="quarter" idx="12"/>
          </p:nvPr>
        </p:nvSpPr>
        <p:spPr/>
        <p:txBody>
          <a:bodyPr/>
          <a:lstStyle/>
          <a:p>
            <a:pPr>
              <a:defRPr/>
            </a:pPr>
            <a:fld id="{866A3D58-33B9-44E2-8E77-52F3897F88E9}" type="slidenum">
              <a:rPr lang="en-US" smtClean="0"/>
              <a:pPr>
                <a:defRPr/>
              </a:pPr>
              <a:t>8</a:t>
            </a:fld>
            <a:endParaRPr lang="en-US" dirty="0"/>
          </a:p>
        </p:txBody>
      </p:sp>
      <p:sp>
        <p:nvSpPr>
          <p:cNvPr id="5" name="Subtitle 4"/>
          <p:cNvSpPr>
            <a:spLocks noGrp="1"/>
          </p:cNvSpPr>
          <p:nvPr>
            <p:ph type="subTitle" idx="1"/>
          </p:nvPr>
        </p:nvSpPr>
        <p:spPr/>
        <p:txBody>
          <a:bodyPr/>
          <a:lstStyle/>
          <a:p>
            <a:pPr algn="r"/>
            <a:r>
              <a:rPr lang="en-ZA" dirty="0" smtClean="0"/>
              <a:t>Operational Performance</a:t>
            </a:r>
          </a:p>
          <a:p>
            <a:pPr algn="r"/>
            <a:r>
              <a:rPr lang="en-ZA" dirty="0" smtClean="0"/>
              <a:t>Financial Performance</a:t>
            </a:r>
          </a:p>
          <a:p>
            <a:pPr algn="r"/>
            <a:endParaRPr lang="en-ZA" dirty="0"/>
          </a:p>
        </p:txBody>
      </p:sp>
    </p:spTree>
    <p:extLst>
      <p:ext uri="{BB962C8B-B14F-4D97-AF65-F5344CB8AC3E}">
        <p14:creationId xmlns:p14="http://schemas.microsoft.com/office/powerpoint/2010/main" val="2381259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NRCS Successes </a:t>
            </a:r>
            <a:endParaRPr lang="en-ZA" sz="1200" dirty="0"/>
          </a:p>
        </p:txBody>
      </p:sp>
      <p:sp>
        <p:nvSpPr>
          <p:cNvPr id="3" name="Content Placeholder 2"/>
          <p:cNvSpPr>
            <a:spLocks noGrp="1"/>
          </p:cNvSpPr>
          <p:nvPr>
            <p:ph idx="1"/>
          </p:nvPr>
        </p:nvSpPr>
        <p:spPr>
          <a:xfrm>
            <a:off x="591791" y="1117129"/>
            <a:ext cx="9649071" cy="5832648"/>
          </a:xfrm>
        </p:spPr>
        <p:txBody>
          <a:bodyPr/>
          <a:lstStyle/>
          <a:p>
            <a:pPr>
              <a:buFont typeface="Wingdings" panose="05000000000000000000" pitchFamily="2" charset="2"/>
              <a:buChar char="q"/>
            </a:pPr>
            <a:r>
              <a:rPr lang="en-ZA" dirty="0"/>
              <a:t>IPAP: Lock in and Lock out principles implemented</a:t>
            </a:r>
          </a:p>
          <a:p>
            <a:pPr>
              <a:buFont typeface="Wingdings" panose="05000000000000000000" pitchFamily="2" charset="2"/>
              <a:buChar char="q"/>
            </a:pPr>
            <a:r>
              <a:rPr lang="en-ZA" dirty="0"/>
              <a:t>Non-compliant products to the value of R204,85 million were removed from the market. </a:t>
            </a:r>
          </a:p>
          <a:p>
            <a:pPr>
              <a:buFont typeface="Wingdings" panose="05000000000000000000" pitchFamily="2" charset="2"/>
              <a:buChar char="q"/>
            </a:pPr>
            <a:r>
              <a:rPr lang="en-ZA" dirty="0"/>
              <a:t>The NRCS conducted 50 509 inspections</a:t>
            </a:r>
          </a:p>
          <a:p>
            <a:pPr>
              <a:buFont typeface="Wingdings" panose="05000000000000000000" pitchFamily="2" charset="2"/>
              <a:buChar char="q"/>
            </a:pPr>
            <a:r>
              <a:rPr lang="en-ZA" dirty="0"/>
              <a:t>The NRCS issued 9 457 approval certificates for Electro-technical, Automotive and Chemicals, Materials and Mechanicals products</a:t>
            </a:r>
          </a:p>
          <a:p>
            <a:pPr>
              <a:buFont typeface="Wingdings" panose="05000000000000000000" pitchFamily="2" charset="2"/>
              <a:buChar char="q"/>
            </a:pPr>
            <a:r>
              <a:rPr lang="en-ZA" dirty="0"/>
              <a:t>Issued 10 233 health guarantees which ensured that all exported fishery and associated products were accepted in foreign markets. </a:t>
            </a:r>
          </a:p>
          <a:p>
            <a:pPr>
              <a:buFont typeface="Wingdings" panose="05000000000000000000" pitchFamily="2" charset="2"/>
              <a:buChar char="q"/>
            </a:pPr>
            <a:r>
              <a:rPr lang="en-ZA" dirty="0"/>
              <a:t>Developed, withdrew and/or amended eight compulsory specifications (VCs) and submitted for approval to the Minister. These VCs were for Live Lobsters, Lamp Holders, Flexible Cords, Medium Voltage Electric Cables, Electric Cables with Extruded solid dielectric (300/500V to 1900/3300V)</a:t>
            </a:r>
          </a:p>
          <a:p>
            <a:pPr>
              <a:buFont typeface="Wingdings" panose="05000000000000000000" pitchFamily="2" charset="2"/>
              <a:buChar char="q"/>
            </a:pPr>
            <a:r>
              <a:rPr lang="en-ZA" dirty="0"/>
              <a:t>2 Technical Papers developed and approved by the CEO for publication</a:t>
            </a:r>
          </a:p>
          <a:p>
            <a:pPr>
              <a:buFont typeface="Wingdings" panose="05000000000000000000" pitchFamily="2" charset="2"/>
              <a:buChar char="q"/>
            </a:pPr>
            <a:r>
              <a:rPr lang="en-ZA" dirty="0"/>
              <a:t>Corporate social investment (Safe paraffin stove campaign)</a:t>
            </a:r>
          </a:p>
          <a:p>
            <a:pPr>
              <a:buFont typeface="Wingdings" panose="05000000000000000000" pitchFamily="2" charset="2"/>
              <a:buChar char="q"/>
            </a:pPr>
            <a:r>
              <a:rPr lang="en-ZA" dirty="0"/>
              <a:t>Levy Audit successes (R9.5m in </a:t>
            </a:r>
            <a:r>
              <a:rPr lang="en-ZA" dirty="0" smtClean="0"/>
              <a:t>Q2 of 2017)</a:t>
            </a:r>
            <a:endParaRPr lang="en-ZA" dirty="0"/>
          </a:p>
          <a:p>
            <a:pPr marL="0" indent="0">
              <a:buNone/>
            </a:pPr>
            <a:endParaRPr lang="en-ZA" sz="2000" dirty="0"/>
          </a:p>
        </p:txBody>
      </p:sp>
      <p:sp>
        <p:nvSpPr>
          <p:cNvPr id="4" name="Slide Number Placeholder 3"/>
          <p:cNvSpPr>
            <a:spLocks noGrp="1"/>
          </p:cNvSpPr>
          <p:nvPr>
            <p:ph type="sldNum" sz="quarter" idx="12"/>
          </p:nvPr>
        </p:nvSpPr>
        <p:spPr/>
        <p:txBody>
          <a:bodyPr/>
          <a:lstStyle/>
          <a:p>
            <a:pPr>
              <a:defRPr/>
            </a:pPr>
            <a:fld id="{A50CD491-99AA-41F0-A5A6-5739AB958B3A}" type="slidenum">
              <a:rPr lang="en-US" smtClean="0"/>
              <a:pPr>
                <a:defRPr/>
              </a:pPr>
              <a:t>9</a:t>
            </a:fld>
            <a:endParaRPr lang="en-US" dirty="0"/>
          </a:p>
        </p:txBody>
      </p:sp>
    </p:spTree>
    <p:extLst>
      <p:ext uri="{BB962C8B-B14F-4D97-AF65-F5344CB8AC3E}">
        <p14:creationId xmlns:p14="http://schemas.microsoft.com/office/powerpoint/2010/main" val="1551432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NRCS-1797567310-477</_dlc_DocId>
    <_dlc_DocIdUrl xmlns="04f8aa70-7e56-4b6c-876e-82692cd4222e">
      <Url>http://prod.nrcs.local/_layouts/15/DocIdRedir.aspx?ID=NRCS-1797567310-477</Url>
      <Description>NRCS-1797567310-477</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Props1.xml><?xml version="1.0" encoding="utf-8"?>
<ds:datastoreItem xmlns:ds="http://schemas.openxmlformats.org/officeDocument/2006/customXml" ds:itemID="{75273BD8-85D2-4B98-8E84-47C047DECF95}"/>
</file>

<file path=customXml/itemProps2.xml><?xml version="1.0" encoding="utf-8"?>
<ds:datastoreItem xmlns:ds="http://schemas.openxmlformats.org/officeDocument/2006/customXml" ds:itemID="{BBDEA931-3AC1-4DDC-A874-14CC1265D082}"/>
</file>

<file path=customXml/itemProps3.xml><?xml version="1.0" encoding="utf-8"?>
<ds:datastoreItem xmlns:ds="http://schemas.openxmlformats.org/officeDocument/2006/customXml" ds:itemID="{6DFA64D0-5E69-423F-A2F4-E4B036026A5D}"/>
</file>

<file path=customXml/itemProps4.xml><?xml version="1.0" encoding="utf-8"?>
<ds:datastoreItem xmlns:ds="http://schemas.openxmlformats.org/officeDocument/2006/customXml" ds:itemID="{D1E70D0D-7874-45AA-BAEA-A17947B3840A}"/>
</file>

<file path=docProps/app.xml><?xml version="1.0" encoding="utf-8"?>
<Properties xmlns="http://schemas.openxmlformats.org/officeDocument/2006/extended-properties" xmlns:vt="http://schemas.openxmlformats.org/officeDocument/2006/docPropsVTypes">
  <TotalTime>13616</TotalTime>
  <Words>1232</Words>
  <Application>Microsoft Office PowerPoint</Application>
  <PresentationFormat>Custom</PresentationFormat>
  <Paragraphs>266</Paragraphs>
  <Slides>24</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MS PGothic</vt:lpstr>
      <vt:lpstr>MS PGothic</vt:lpstr>
      <vt:lpstr>Arial</vt:lpstr>
      <vt:lpstr>Calibri</vt:lpstr>
      <vt:lpstr>Times New Roman</vt:lpstr>
      <vt:lpstr>Wingdings</vt:lpstr>
      <vt:lpstr>Office Theme</vt:lpstr>
      <vt:lpstr>Blank Presentation</vt:lpstr>
      <vt:lpstr>1_Blank Presentation</vt:lpstr>
      <vt:lpstr>2_Blank Presentation</vt:lpstr>
      <vt:lpstr>3_Blank Presentation</vt:lpstr>
      <vt:lpstr>NRCS Levy Consultations  November 2016  </vt:lpstr>
      <vt:lpstr>NRCS representation</vt:lpstr>
      <vt:lpstr>Scope of Presentation</vt:lpstr>
      <vt:lpstr>Strategic Overview of the NRCS</vt:lpstr>
      <vt:lpstr>NRCS Strategy, Mission and Vision</vt:lpstr>
      <vt:lpstr>Legislative Mandate</vt:lpstr>
      <vt:lpstr>Industries regulated by NRCS</vt:lpstr>
      <vt:lpstr>Organisational performance</vt:lpstr>
      <vt:lpstr>NRCS Successes </vt:lpstr>
      <vt:lpstr>Challenges and strategies</vt:lpstr>
      <vt:lpstr>Financial Status: Income Statement</vt:lpstr>
      <vt:lpstr>Financial Status: Revenue</vt:lpstr>
      <vt:lpstr>Financial Status: Revenue</vt:lpstr>
      <vt:lpstr>Completeness of levies</vt:lpstr>
      <vt:lpstr>Levy Declaration: Deadlines</vt:lpstr>
      <vt:lpstr>Financial areas highlighted</vt:lpstr>
      <vt:lpstr>Proposal for increases </vt:lpstr>
      <vt:lpstr>Legal Metrology: Rationale</vt:lpstr>
      <vt:lpstr>Legal Metrology: Proposal for increases </vt:lpstr>
      <vt:lpstr>FAI: Rationale</vt:lpstr>
      <vt:lpstr>Proposal for increases - FAI</vt:lpstr>
      <vt:lpstr>Proposal for increases - FAI</vt:lpstr>
      <vt:lpstr>Proposal for increases - FAI</vt:lpstr>
      <vt:lpstr>End</vt:lpstr>
    </vt:vector>
  </TitlesOfParts>
  <Company>Red Herring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 May 2008</dc:title>
  <dc:creator>Jevon</dc:creator>
  <cp:lastModifiedBy>Satish Sewram</cp:lastModifiedBy>
  <cp:revision>393</cp:revision>
  <cp:lastPrinted>2016-10-20T15:23:51Z</cp:lastPrinted>
  <dcterms:created xsi:type="dcterms:W3CDTF">2008-09-11T09:55:29Z</dcterms:created>
  <dcterms:modified xsi:type="dcterms:W3CDTF">2016-12-02T08:29:39Z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16e162b6-a106-475d-9f90-90a1e76b6816</vt:lpwstr>
  </property>
</Properties>
</file>